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removePersonalInfoOnSave="1" saveSubsetFonts="1">
  <p:sldMasterIdLst>
    <p:sldMasterId id="2147483660" r:id="rId2"/>
  </p:sldMasterIdLst>
  <p:sldIdLst>
    <p:sldId id="271" r:id="rId3"/>
    <p:sldId id="259" r:id="rId4"/>
    <p:sldId id="302" r:id="rId5"/>
    <p:sldId id="303" r:id="rId6"/>
    <p:sldId id="260" r:id="rId7"/>
    <p:sldId id="277" r:id="rId8"/>
    <p:sldId id="278" r:id="rId9"/>
    <p:sldId id="279" r:id="rId10"/>
    <p:sldId id="280" r:id="rId11"/>
    <p:sldId id="281" r:id="rId12"/>
    <p:sldId id="282" r:id="rId13"/>
    <p:sldId id="283" r:id="rId14"/>
    <p:sldId id="284" r:id="rId15"/>
    <p:sldId id="285" r:id="rId16"/>
    <p:sldId id="286" r:id="rId17"/>
    <p:sldId id="287" r:id="rId18"/>
    <p:sldId id="288" r:id="rId19"/>
    <p:sldId id="289" r:id="rId20"/>
    <p:sldId id="291" r:id="rId21"/>
    <p:sldId id="293" r:id="rId22"/>
    <p:sldId id="294" r:id="rId23"/>
    <p:sldId id="295" r:id="rId24"/>
    <p:sldId id="296" r:id="rId25"/>
    <p:sldId id="297" r:id="rId26"/>
    <p:sldId id="299" r:id="rId27"/>
    <p:sldId id="300" r:id="rId28"/>
    <p:sldId id="301" r:id="rId29"/>
    <p:sldId id="304" r:id="rId30"/>
    <p:sldId id="298" r:id="rId31"/>
  </p:sldIdLst>
  <p:sldSz cx="9144000" cy="5143500" type="screen16x9"/>
  <p:notesSz cx="6858000" cy="9144000"/>
  <p:custDataLst>
    <p:tags r:id="rId3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793D81CF-94F2-401A-BA57-92F5A7B2D0C5}" styleName="סגנון ביניים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CAF9ED-07DC-4A11-8D7F-57B35C25682E}" styleName="סגנון ביניים 1 - הדגשה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סגנון ביניים 1 - הדגשה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0A1B5D5-9B99-4C35-A422-299274C87663}" styleName="סגנון ביניים 1 - הדגשה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380"/>
    <p:restoredTop sz="99672" autoAdjust="0"/>
  </p:normalViewPr>
  <p:slideViewPr>
    <p:cSldViewPr>
      <p:cViewPr>
        <p:scale>
          <a:sx n="100" d="100"/>
          <a:sy n="100" d="100"/>
        </p:scale>
        <p:origin x="-432" y="-90"/>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www.iai.co.il/" TargetMode="External"/><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hyperlink" Target="mailto:marketing@elta.co.il" TargetMode="Externa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p:nvPr>
        </p:nvSpPr>
        <p:spPr>
          <a:xfrm>
            <a:off x="1922776" y="3723878"/>
            <a:ext cx="6033600" cy="588833"/>
          </a:xfrm>
          <a:prstGeom prst="rect">
            <a:avLst/>
          </a:prstGeom>
        </p:spPr>
        <p:txBody>
          <a:bodyPr lIns="0" tIns="0" rIns="0" bIns="0" anchor="ctr" anchorCtr="0">
            <a:noAutofit/>
          </a:bodyPr>
          <a:lstStyle>
            <a:lvl1pPr algn="ctr" rtl="1">
              <a:defRPr sz="2600" b="1" cap="all" baseline="0">
                <a:solidFill>
                  <a:schemeClr val="tx1"/>
                </a:solidFill>
                <a:latin typeface="+mj-lt"/>
              </a:defRPr>
            </a:lvl1pPr>
          </a:lstStyle>
          <a:p>
            <a:endParaRPr lang="en-US" dirty="0"/>
          </a:p>
        </p:txBody>
      </p:sp>
      <p:sp>
        <p:nvSpPr>
          <p:cNvPr id="3" name="Subtitle 2"/>
          <p:cNvSpPr>
            <a:spLocks noGrp="1"/>
          </p:cNvSpPr>
          <p:nvPr>
            <p:ph type="subTitle" idx="1" hasCustomPrompt="1"/>
          </p:nvPr>
        </p:nvSpPr>
        <p:spPr>
          <a:xfrm>
            <a:off x="1922776" y="4311905"/>
            <a:ext cx="6033600" cy="326342"/>
          </a:xfrm>
          <a:prstGeom prst="rect">
            <a:avLst/>
          </a:prstGeom>
        </p:spPr>
        <p:txBody>
          <a:bodyPr lIns="0" tIns="72000" rIns="0" bIns="72000" anchor="ctr" anchorCtr="0">
            <a:noAutofit/>
          </a:bodyPr>
          <a:lstStyle>
            <a:lvl1pPr marL="0" indent="0" algn="ctr" rtl="1">
              <a:buNone/>
              <a:defRPr sz="1800" b="0" cap="none" baseline="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dirty="0" smtClean="0"/>
              <a:t>לחץ כדי להוסיף תאריך</a:t>
            </a:r>
            <a:endParaRPr lang="en-US" dirty="0"/>
          </a:p>
        </p:txBody>
      </p:sp>
      <p:pic>
        <p:nvPicPr>
          <p:cNvPr id="6" name="Picture 3"/>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5635" t="12252" r="3702" b="23691"/>
          <a:stretch/>
        </p:blipFill>
        <p:spPr bwMode="auto">
          <a:xfrm>
            <a:off x="0" y="4873828"/>
            <a:ext cx="1440160" cy="260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2"/>
          <p:cNvSpPr>
            <a:spLocks noChangeArrowheads="1"/>
          </p:cNvSpPr>
          <p:nvPr userDrawn="1"/>
        </p:nvSpPr>
        <p:spPr bwMode="auto">
          <a:xfrm>
            <a:off x="1512168" y="4727634"/>
            <a:ext cx="7452320" cy="192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650" b="1" i="0" u="none" strike="noStrike" kern="1200" cap="none" spc="0" normalizeH="0" baseline="0" noProof="0" dirty="0" smtClean="0">
                <a:ln>
                  <a:noFill/>
                </a:ln>
                <a:solidFill>
                  <a:sysClr val="window" lastClr="FFFFFF">
                    <a:lumMod val="50000"/>
                  </a:sysClr>
                </a:solidFill>
                <a:effectLst/>
                <a:uLnTx/>
                <a:uFillTx/>
                <a:latin typeface="Arial" pitchFamily="34" charset="0"/>
                <a:ea typeface="+mn-ea"/>
                <a:cs typeface="Arial" pitchFamily="34" charset="0"/>
              </a:rPr>
              <a:t>Unclassified</a:t>
            </a:r>
            <a:endParaRPr kumimoji="0" lang="he-IL" sz="650" b="1" i="0" u="none" strike="noStrike" kern="1200" cap="none" spc="0" normalizeH="0" baseline="0" noProof="0" dirty="0" smtClean="0">
              <a:ln>
                <a:noFill/>
              </a:ln>
              <a:solidFill>
                <a:sysClr val="window" lastClr="FFFFFF">
                  <a:lumMod val="50000"/>
                </a:sys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583279561"/>
      </p:ext>
    </p:extLst>
  </p:cSld>
  <p:clrMapOvr>
    <a:masterClrMapping/>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and Content">
    <p:spTree>
      <p:nvGrpSpPr>
        <p:cNvPr id="1" name=""/>
        <p:cNvGrpSpPr/>
        <p:nvPr/>
      </p:nvGrpSpPr>
      <p:grpSpPr>
        <a:xfrm>
          <a:off x="0" y="0"/>
          <a:ext cx="0" cy="0"/>
          <a:chOff x="0" y="0"/>
          <a:chExt cx="0" cy="0"/>
        </a:xfrm>
      </p:grpSpPr>
      <p:sp>
        <p:nvSpPr>
          <p:cNvPr id="17" name="TextBox 16"/>
          <p:cNvSpPr txBox="1"/>
          <p:nvPr userDrawn="1"/>
        </p:nvSpPr>
        <p:spPr>
          <a:xfrm>
            <a:off x="8649146" y="4791948"/>
            <a:ext cx="387350" cy="230832"/>
          </a:xfrm>
          <a:prstGeom prst="rect">
            <a:avLst/>
          </a:prstGeom>
          <a:noFill/>
        </p:spPr>
        <p:txBody>
          <a:bodyPr wrap="square" lIns="0" rIns="0" rtlCol="0">
            <a:spAutoFit/>
          </a:bodyPr>
          <a:lstStyle>
            <a:defPPr>
              <a:defRPr lang="en-US"/>
            </a:defPPr>
            <a:lvl1pPr algn="r">
              <a:defRPr sz="900">
                <a:solidFill>
                  <a:schemeClr val="tx2">
                    <a:lumMod val="60000"/>
                    <a:lumOff val="40000"/>
                  </a:schemeClr>
                </a:solidFill>
              </a:defRPr>
            </a:lvl1pPr>
          </a:lstStyle>
          <a:p>
            <a:pPr algn="r" rtl="0"/>
            <a:r>
              <a:rPr lang="en-US" dirty="0" smtClean="0">
                <a:solidFill>
                  <a:srgbClr val="646464">
                    <a:lumMod val="60000"/>
                    <a:lumOff val="40000"/>
                  </a:srgbClr>
                </a:solidFill>
              </a:rPr>
              <a:t>| </a:t>
            </a:r>
            <a:fld id="{746B6BB7-8FD9-4516-A2B1-95A48CAD54C6}" type="slidenum">
              <a:rPr lang="en-US" smtClean="0">
                <a:solidFill>
                  <a:srgbClr val="646464">
                    <a:lumMod val="60000"/>
                    <a:lumOff val="40000"/>
                  </a:srgbClr>
                </a:solidFill>
              </a:rPr>
              <a:pPr algn="r" rtl="0"/>
              <a:t>‹#›</a:t>
            </a:fld>
            <a:endParaRPr lang="en-US" dirty="0">
              <a:solidFill>
                <a:srgbClr val="646464">
                  <a:lumMod val="60000"/>
                  <a:lumOff val="40000"/>
                </a:srgbClr>
              </a:solidFill>
            </a:endParaRPr>
          </a:p>
        </p:txBody>
      </p:sp>
      <p:pic>
        <p:nvPicPr>
          <p:cNvPr id="11" name="תמונה 10"/>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1" y="527528"/>
            <a:ext cx="1671781" cy="381000"/>
          </a:xfrm>
          <a:prstGeom prst="rect">
            <a:avLst/>
          </a:prstGeom>
        </p:spPr>
      </p:pic>
      <p:pic>
        <p:nvPicPr>
          <p:cNvPr id="12" name="Picture 2" descr="D:\WORKSPACE2013\IDEA\IAI\TEMPLATE\Materials for PPT\Logo.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84007" y="124249"/>
            <a:ext cx="728933" cy="471070"/>
          </a:xfrm>
          <a:prstGeom prst="rect">
            <a:avLst/>
          </a:prstGeom>
          <a:noFill/>
          <a:extLst>
            <a:ext uri="{909E8E84-426E-40DD-AFC4-6F175D3DCCD1}">
              <a14:hiddenFill xmlns:a14="http://schemas.microsoft.com/office/drawing/2010/main">
                <a:solidFill>
                  <a:srgbClr val="FFFFFF"/>
                </a:solidFill>
              </a14:hiddenFill>
            </a:ext>
          </a:extLst>
        </p:spPr>
      </p:pic>
      <p:sp>
        <p:nvSpPr>
          <p:cNvPr id="16" name="מציין מיקום של תמונה 4"/>
          <p:cNvSpPr>
            <a:spLocks noGrp="1"/>
          </p:cNvSpPr>
          <p:nvPr>
            <p:ph type="pic" sz="quarter" idx="10"/>
          </p:nvPr>
        </p:nvSpPr>
        <p:spPr>
          <a:xfrm>
            <a:off x="107504" y="908528"/>
            <a:ext cx="4263654" cy="3849101"/>
          </a:xfrm>
          <a:prstGeom prst="rect">
            <a:avLst/>
          </a:prstGeom>
        </p:spPr>
        <p:txBody>
          <a:bodyPr/>
          <a:lstStyle>
            <a:lvl1pPr marL="0" indent="0">
              <a:buNone/>
              <a:defRPr/>
            </a:lvl1pPr>
          </a:lstStyle>
          <a:p>
            <a:endParaRPr lang="en-US" dirty="0"/>
          </a:p>
        </p:txBody>
      </p:sp>
      <p:sp>
        <p:nvSpPr>
          <p:cNvPr id="19" name="Title 1"/>
          <p:cNvSpPr>
            <a:spLocks noGrp="1"/>
          </p:cNvSpPr>
          <p:nvPr>
            <p:ph type="title"/>
          </p:nvPr>
        </p:nvSpPr>
        <p:spPr>
          <a:xfrm>
            <a:off x="4764505" y="915566"/>
            <a:ext cx="4004845" cy="622301"/>
          </a:xfrm>
          <a:prstGeom prst="rect">
            <a:avLst/>
          </a:prstGeom>
        </p:spPr>
        <p:txBody>
          <a:bodyPr vert="horz" lIns="0" tIns="45720" rIns="91440" bIns="45720" rtlCol="0" anchor="ctr" anchorCtr="0">
            <a:noAutofit/>
          </a:bodyPr>
          <a:lstStyle>
            <a:lvl1pPr>
              <a:defRPr lang="en-US">
                <a:solidFill>
                  <a:schemeClr val="tx1"/>
                </a:solidFill>
              </a:defRPr>
            </a:lvl1pPr>
          </a:lstStyle>
          <a:p>
            <a:pPr lvl="0"/>
            <a:endParaRPr lang="en-US" dirty="0"/>
          </a:p>
        </p:txBody>
      </p:sp>
      <p:sp>
        <p:nvSpPr>
          <p:cNvPr id="20" name="Rectangle 72"/>
          <p:cNvSpPr>
            <a:spLocks noChangeArrowheads="1"/>
          </p:cNvSpPr>
          <p:nvPr userDrawn="1"/>
        </p:nvSpPr>
        <p:spPr bwMode="auto">
          <a:xfrm>
            <a:off x="1512168" y="4727634"/>
            <a:ext cx="745232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he-IL" sz="650" b="1" i="0" u="none" strike="noStrike" kern="1200" cap="none" spc="0" normalizeH="0" baseline="0" noProof="0" dirty="0" smtClean="0">
                <a:ln>
                  <a:noFill/>
                </a:ln>
                <a:solidFill>
                  <a:sysClr val="window" lastClr="FFFFFF">
                    <a:lumMod val="50000"/>
                  </a:sysClr>
                </a:solidFill>
                <a:effectLst/>
                <a:uLnTx/>
                <a:uFillTx/>
                <a:latin typeface="Arial" pitchFamily="34" charset="0"/>
                <a:ea typeface="+mn-ea"/>
                <a:cs typeface="Arial" pitchFamily="34" charset="0"/>
              </a:rPr>
              <a:t>בלמ"ס</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he-IL" sz="650" b="0" i="0" u="none" strike="noStrike" kern="0" cap="none" spc="0" normalizeH="0" baseline="0" dirty="0" smtClean="0">
                <a:ln>
                  <a:noFill/>
                </a:ln>
                <a:solidFill>
                  <a:sysClr val="window" lastClr="FFFFFF">
                    <a:lumMod val="50000"/>
                  </a:sysClr>
                </a:solidFill>
                <a:effectLst/>
                <a:uLnTx/>
                <a:uFillTx/>
                <a:latin typeface="Arial" pitchFamily="34" charset="0"/>
                <a:ea typeface="+mn-ea"/>
                <a:cs typeface="Arial" pitchFamily="34" charset="0"/>
              </a:rPr>
              <a:t>מסמך זה מכיל מידע קנייני בבעלותה של אלתא מערכות בע"מ. אין להעתיק, לשכפל או לגלות תוכן מסמך זה, כולו או חלקו או לעשות בו שימוש כלשהו, בכל דרך שהיא, אלא על פי הסכמה של אלתא מראש ובכתב</a:t>
            </a:r>
            <a:endParaRPr kumimoji="0" lang="en-US" sz="650" b="0" i="0" u="none" strike="noStrike" kern="0" cap="none" spc="0" normalizeH="0" baseline="0" noProof="0" dirty="0">
              <a:ln>
                <a:noFill/>
              </a:ln>
              <a:solidFill>
                <a:sysClr val="window" lastClr="FFFFFF">
                  <a:lumMod val="50000"/>
                </a:sysClr>
              </a:solidFill>
              <a:effectLst/>
              <a:uLnTx/>
              <a:uFillTx/>
              <a:latin typeface="Arial" pitchFamily="34" charset="0"/>
              <a:ea typeface="+mn-ea"/>
              <a:cs typeface="Arial" pitchFamily="34" charset="0"/>
            </a:endParaRPr>
          </a:p>
        </p:txBody>
      </p:sp>
      <p:pic>
        <p:nvPicPr>
          <p:cNvPr id="24" name="Picture 3"/>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5635" t="12252" r="3702" b="23691"/>
          <a:stretch/>
        </p:blipFill>
        <p:spPr bwMode="auto">
          <a:xfrm>
            <a:off x="151254" y="4731265"/>
            <a:ext cx="1751576" cy="316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 Placeholder 4"/>
          <p:cNvSpPr>
            <a:spLocks noGrp="1"/>
          </p:cNvSpPr>
          <p:nvPr>
            <p:ph idx="1"/>
          </p:nvPr>
        </p:nvSpPr>
        <p:spPr>
          <a:xfrm>
            <a:off x="4788024" y="1635646"/>
            <a:ext cx="3960440" cy="295857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3478825"/>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and Content_1">
    <p:spTree>
      <p:nvGrpSpPr>
        <p:cNvPr id="1" name=""/>
        <p:cNvGrpSpPr/>
        <p:nvPr/>
      </p:nvGrpSpPr>
      <p:grpSpPr>
        <a:xfrm>
          <a:off x="0" y="0"/>
          <a:ext cx="0" cy="0"/>
          <a:chOff x="0" y="0"/>
          <a:chExt cx="0" cy="0"/>
        </a:xfrm>
      </p:grpSpPr>
      <p:sp>
        <p:nvSpPr>
          <p:cNvPr id="2" name="מחומש 1"/>
          <p:cNvSpPr/>
          <p:nvPr userDrawn="1"/>
        </p:nvSpPr>
        <p:spPr>
          <a:xfrm>
            <a:off x="-1" y="0"/>
            <a:ext cx="5500256" cy="5143500"/>
          </a:xfrm>
          <a:custGeom>
            <a:avLst/>
            <a:gdLst>
              <a:gd name="connsiteX0" fmla="*/ 0 w 1589809"/>
              <a:gd name="connsiteY0" fmla="*/ 0 h 5143500"/>
              <a:gd name="connsiteX1" fmla="*/ 1589809 w 1589809"/>
              <a:gd name="connsiteY1" fmla="*/ 0 h 5143500"/>
              <a:gd name="connsiteX2" fmla="*/ 1264507 w 1589809"/>
              <a:gd name="connsiteY2" fmla="*/ 2370859 h 5143500"/>
              <a:gd name="connsiteX3" fmla="*/ 1589809 w 1589809"/>
              <a:gd name="connsiteY3" fmla="*/ 5143500 h 5143500"/>
              <a:gd name="connsiteX4" fmla="*/ 0 w 1589809"/>
              <a:gd name="connsiteY4" fmla="*/ 5143500 h 5143500"/>
              <a:gd name="connsiteX5" fmla="*/ 0 w 1589809"/>
              <a:gd name="connsiteY5" fmla="*/ 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9809" h="5143500">
                <a:moveTo>
                  <a:pt x="0" y="0"/>
                </a:moveTo>
                <a:lnTo>
                  <a:pt x="1589809" y="0"/>
                </a:lnTo>
                <a:lnTo>
                  <a:pt x="1264507" y="2370859"/>
                </a:lnTo>
                <a:lnTo>
                  <a:pt x="1589809" y="5143500"/>
                </a:lnTo>
                <a:lnTo>
                  <a:pt x="0" y="5143500"/>
                </a:lnTo>
                <a:lnTo>
                  <a:pt x="0" y="0"/>
                </a:lnTo>
                <a:close/>
              </a:path>
            </a:pathLst>
          </a:custGeom>
          <a:solidFill>
            <a:srgbClr val="0C4876"/>
          </a:solidFill>
          <a:ln>
            <a:noFill/>
          </a:ln>
          <a:scene3d>
            <a:camera prst="orthographicFront">
              <a:rot lat="0" lon="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a:solidFill>
                <a:srgbClr val="0066A4"/>
              </a:solidFill>
            </a:endParaRPr>
          </a:p>
        </p:txBody>
      </p:sp>
      <p:sp>
        <p:nvSpPr>
          <p:cNvPr id="17" name="מציין מיקום טקסט 16"/>
          <p:cNvSpPr>
            <a:spLocks noGrp="1"/>
          </p:cNvSpPr>
          <p:nvPr>
            <p:ph type="body" sz="quarter" idx="10"/>
          </p:nvPr>
        </p:nvSpPr>
        <p:spPr>
          <a:xfrm>
            <a:off x="5500255" y="1851669"/>
            <a:ext cx="3385848" cy="2671839"/>
          </a:xfrm>
          <a:prstGeom prst="rect">
            <a:avLst/>
          </a:prstGeom>
        </p:spPr>
        <p:txBody>
          <a:bodyPr/>
          <a:lstStyle>
            <a:lvl1pPr marL="536575" indent="-179388" algn="r" rtl="1">
              <a:defRPr/>
            </a:lvl1pPr>
            <a:lvl2pPr algn="l" rtl="0">
              <a:defRPr/>
            </a:lvl2pPr>
            <a:lvl3pPr algn="l" rtl="0">
              <a:defRPr/>
            </a:lvl3pPr>
            <a:lvl4pPr algn="l" rtl="0">
              <a:defRPr/>
            </a:lvl4pPr>
            <a:lvl5pPr algn="l" rtl="0">
              <a:defRPr/>
            </a:lvl5pPr>
          </a:lstStyle>
          <a:p>
            <a:pPr lvl="0"/>
            <a:endParaRPr lang="en-US" dirty="0" smtClean="0"/>
          </a:p>
        </p:txBody>
      </p:sp>
      <p:sp>
        <p:nvSpPr>
          <p:cNvPr id="19" name="מציין מיקום של תמונה 18"/>
          <p:cNvSpPr>
            <a:spLocks noGrp="1"/>
          </p:cNvSpPr>
          <p:nvPr>
            <p:ph type="pic" sz="quarter" idx="11" hasCustomPrompt="1"/>
          </p:nvPr>
        </p:nvSpPr>
        <p:spPr>
          <a:xfrm>
            <a:off x="803564" y="1316904"/>
            <a:ext cx="3311525" cy="2098675"/>
          </a:xfrm>
          <a:prstGeom prst="rect">
            <a:avLst/>
          </a:prstGeom>
        </p:spPr>
        <p:txBody>
          <a:bodyPr anchor="ctr"/>
          <a:lstStyle>
            <a:lvl1pPr marL="0" marR="0" indent="0" algn="ctr" defTabSz="914400" rtl="0" eaLnBrk="1" fontAlgn="auto" latinLnBrk="1" hangingPunct="1">
              <a:lnSpc>
                <a:spcPct val="100000"/>
              </a:lnSpc>
              <a:spcBef>
                <a:spcPct val="20000"/>
              </a:spcBef>
              <a:spcAft>
                <a:spcPct val="0"/>
              </a:spcAft>
              <a:buClr>
                <a:schemeClr val="tx1"/>
              </a:buClr>
              <a:buSzTx/>
              <a:buFont typeface="Wingdings" panose="05000000000000000000" pitchFamily="2" charset="2"/>
              <a:buNone/>
              <a:defRPr sz="1000" baseline="0">
                <a:solidFill>
                  <a:schemeClr val="bg1"/>
                </a:solidFill>
                <a:latin typeface="+mj-lt"/>
              </a:defRPr>
            </a:lvl1pPr>
          </a:lstStyle>
          <a:p>
            <a:pPr marL="0" lvl="0" indent="0" algn="ctr" defTabSz="914400" rtl="0" eaLnBrk="1" latinLnBrk="1" hangingPunct="1">
              <a:spcBef>
                <a:spcPct val="20000"/>
              </a:spcBef>
            </a:pPr>
            <a:r>
              <a:rPr lang="he-IL" altLang="ko-KR" smtClean="0"/>
              <a:t>הכנס תמונה</a:t>
            </a:r>
            <a:endParaRPr lang="ko-KR" altLang="en-US" smtClean="0"/>
          </a:p>
          <a:p>
            <a:endParaRPr lang="he-IL"/>
          </a:p>
        </p:txBody>
      </p:sp>
      <p:sp>
        <p:nvSpPr>
          <p:cNvPr id="8" name="כותרת 7"/>
          <p:cNvSpPr>
            <a:spLocks noGrp="1"/>
          </p:cNvSpPr>
          <p:nvPr>
            <p:ph type="title" hasCustomPrompt="1"/>
          </p:nvPr>
        </p:nvSpPr>
        <p:spPr>
          <a:xfrm>
            <a:off x="5500255" y="1131590"/>
            <a:ext cx="3399878" cy="622300"/>
          </a:xfrm>
          <a:prstGeom prst="rect">
            <a:avLst/>
          </a:prstGeom>
        </p:spPr>
        <p:txBody>
          <a:bodyPr anchor="ctr"/>
          <a:lstStyle/>
          <a:p>
            <a:r>
              <a:rPr lang="he-IL" dirty="0" smtClean="0"/>
              <a:t>לחץ כדי להוסיף כותרת</a:t>
            </a:r>
            <a:endParaRPr lang="he-IL" dirty="0"/>
          </a:p>
        </p:txBody>
      </p:sp>
      <p:sp>
        <p:nvSpPr>
          <p:cNvPr id="12" name="TextBox 11"/>
          <p:cNvSpPr txBox="1"/>
          <p:nvPr userDrawn="1"/>
        </p:nvSpPr>
        <p:spPr>
          <a:xfrm>
            <a:off x="8649146" y="4791948"/>
            <a:ext cx="387350" cy="230832"/>
          </a:xfrm>
          <a:prstGeom prst="rect">
            <a:avLst/>
          </a:prstGeom>
          <a:noFill/>
        </p:spPr>
        <p:txBody>
          <a:bodyPr wrap="square" lIns="0" rIns="0" rtlCol="0">
            <a:spAutoFit/>
          </a:bodyPr>
          <a:lstStyle>
            <a:defPPr>
              <a:defRPr lang="en-US"/>
            </a:defPPr>
            <a:lvl1pPr algn="r">
              <a:defRPr sz="900">
                <a:solidFill>
                  <a:schemeClr val="tx2">
                    <a:lumMod val="60000"/>
                    <a:lumOff val="40000"/>
                  </a:schemeClr>
                </a:solidFill>
              </a:defRPr>
            </a:lvl1pPr>
          </a:lstStyle>
          <a:p>
            <a:pPr algn="r" rtl="0"/>
            <a:r>
              <a:rPr lang="en-US" dirty="0" smtClean="0">
                <a:solidFill>
                  <a:srgbClr val="646464">
                    <a:lumMod val="60000"/>
                    <a:lumOff val="40000"/>
                  </a:srgbClr>
                </a:solidFill>
              </a:rPr>
              <a:t>| </a:t>
            </a:r>
            <a:fld id="{746B6BB7-8FD9-4516-A2B1-95A48CAD54C6}" type="slidenum">
              <a:rPr lang="en-US" smtClean="0">
                <a:solidFill>
                  <a:srgbClr val="646464">
                    <a:lumMod val="60000"/>
                    <a:lumOff val="40000"/>
                  </a:srgbClr>
                </a:solidFill>
              </a:rPr>
              <a:pPr algn="r" rtl="0"/>
              <a:t>‹#›</a:t>
            </a:fld>
            <a:endParaRPr lang="en-US" dirty="0">
              <a:solidFill>
                <a:srgbClr val="646464">
                  <a:lumMod val="60000"/>
                  <a:lumOff val="40000"/>
                </a:srgbClr>
              </a:solidFill>
            </a:endParaRPr>
          </a:p>
        </p:txBody>
      </p:sp>
      <p:sp>
        <p:nvSpPr>
          <p:cNvPr id="15" name="Rectangle 72"/>
          <p:cNvSpPr>
            <a:spLocks noChangeArrowheads="1"/>
          </p:cNvSpPr>
          <p:nvPr userDrawn="1"/>
        </p:nvSpPr>
        <p:spPr bwMode="auto">
          <a:xfrm>
            <a:off x="1512168" y="4727634"/>
            <a:ext cx="745232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he-IL" sz="650" b="1" i="0" u="none" strike="noStrike" kern="1200" cap="none" spc="0" normalizeH="0" baseline="0" noProof="0" dirty="0" smtClean="0">
                <a:ln>
                  <a:noFill/>
                </a:ln>
                <a:solidFill>
                  <a:schemeClr val="bg1"/>
                </a:solidFill>
                <a:effectLst/>
                <a:uLnTx/>
                <a:uFillTx/>
                <a:latin typeface="Arial" pitchFamily="34" charset="0"/>
                <a:ea typeface="+mn-ea"/>
                <a:cs typeface="Arial" pitchFamily="34" charset="0"/>
              </a:rPr>
              <a:t>בלמ"ס</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he-IL" sz="650" b="0" i="0" u="none" strike="noStrike" kern="0" cap="none" spc="0" normalizeH="0" baseline="0" dirty="0" smtClean="0">
                <a:ln>
                  <a:noFill/>
                </a:ln>
                <a:solidFill>
                  <a:sysClr val="window" lastClr="FFFFFF">
                    <a:lumMod val="50000"/>
                  </a:sysClr>
                </a:solidFill>
                <a:effectLst/>
                <a:uLnTx/>
                <a:uFillTx/>
                <a:latin typeface="Arial" pitchFamily="34" charset="0"/>
                <a:ea typeface="+mn-ea"/>
                <a:cs typeface="Arial" pitchFamily="34" charset="0"/>
              </a:rPr>
              <a:t>מסמך זה מכיל מידע קנייני בבעלותה של אלתא מערכות בע"מ. אין להעתיק, לשכפל או לגלות תוכן מ</a:t>
            </a:r>
            <a:r>
              <a:rPr kumimoji="0" lang="he-IL" sz="650" b="0" i="0" u="none" strike="noStrike" kern="0" cap="none" spc="0" normalizeH="0" baseline="0" dirty="0" smtClean="0">
                <a:ln>
                  <a:noFill/>
                </a:ln>
                <a:solidFill>
                  <a:schemeClr val="bg1"/>
                </a:solidFill>
                <a:effectLst/>
                <a:uLnTx/>
                <a:uFillTx/>
                <a:latin typeface="Arial" pitchFamily="34" charset="0"/>
                <a:ea typeface="+mn-ea"/>
                <a:cs typeface="Arial" pitchFamily="34" charset="0"/>
              </a:rPr>
              <a:t>סמך</a:t>
            </a:r>
            <a:r>
              <a:rPr kumimoji="0" lang="he-IL" sz="650" b="0" i="0" u="none" strike="noStrike" kern="0" cap="none" spc="0" normalizeH="0" baseline="0" dirty="0" smtClean="0">
                <a:ln>
                  <a:noFill/>
                </a:ln>
                <a:solidFill>
                  <a:sysClr val="window" lastClr="FFFFFF">
                    <a:lumMod val="50000"/>
                  </a:sysClr>
                </a:solidFill>
                <a:effectLst/>
                <a:uLnTx/>
                <a:uFillTx/>
                <a:latin typeface="Arial" pitchFamily="34" charset="0"/>
                <a:ea typeface="+mn-ea"/>
                <a:cs typeface="Arial" pitchFamily="34" charset="0"/>
              </a:rPr>
              <a:t> </a:t>
            </a:r>
            <a:r>
              <a:rPr kumimoji="0" lang="he-IL" sz="650" b="0" i="0" u="none" strike="noStrike" kern="0" cap="none" spc="0" normalizeH="0" baseline="0" dirty="0" smtClean="0">
                <a:ln>
                  <a:noFill/>
                </a:ln>
                <a:solidFill>
                  <a:schemeClr val="bg1"/>
                </a:solidFill>
                <a:effectLst/>
                <a:uLnTx/>
                <a:uFillTx/>
                <a:latin typeface="Arial" pitchFamily="34" charset="0"/>
                <a:ea typeface="+mn-ea"/>
                <a:cs typeface="Arial" pitchFamily="34" charset="0"/>
              </a:rPr>
              <a:t>זה, כולו או חלקו או לעשות בו שימוש כלשהו, בכל דרך שהיא, אלא על פי הסכמה של אלתא מראש ובכתב</a:t>
            </a:r>
            <a:endParaRPr kumimoji="0" lang="en-US" sz="650" b="0" i="0" u="none" strike="noStrike" kern="0" cap="none" spc="0" normalizeH="0" baseline="0" noProof="0" dirty="0">
              <a:ln>
                <a:noFill/>
              </a:ln>
              <a:solidFill>
                <a:schemeClr val="bg1"/>
              </a:solidFill>
              <a:effectLst/>
              <a:uLnTx/>
              <a:uFillTx/>
              <a:latin typeface="Arial" pitchFamily="34" charset="0"/>
              <a:ea typeface="+mn-ea"/>
              <a:cs typeface="Arial" pitchFamily="34" charset="0"/>
            </a:endParaRPr>
          </a:p>
        </p:txBody>
      </p:sp>
      <p:pic>
        <p:nvPicPr>
          <p:cNvPr id="18" name="תמונה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4007" y="117216"/>
            <a:ext cx="728649" cy="478103"/>
          </a:xfrm>
          <a:prstGeom prst="rect">
            <a:avLst/>
          </a:prstGeom>
        </p:spPr>
      </p:pic>
      <p:pic>
        <p:nvPicPr>
          <p:cNvPr id="4" name="Picture 2"/>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4952" t="13841" r="22283" b="16531"/>
          <a:stretch/>
        </p:blipFill>
        <p:spPr bwMode="auto">
          <a:xfrm>
            <a:off x="195781" y="4748270"/>
            <a:ext cx="1711923" cy="343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370449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s and Titles">
    <p:spTree>
      <p:nvGrpSpPr>
        <p:cNvPr id="1" name=""/>
        <p:cNvGrpSpPr/>
        <p:nvPr/>
      </p:nvGrpSpPr>
      <p:grpSpPr>
        <a:xfrm>
          <a:off x="0" y="0"/>
          <a:ext cx="0" cy="0"/>
          <a:chOff x="0" y="0"/>
          <a:chExt cx="0" cy="0"/>
        </a:xfrm>
      </p:grpSpPr>
      <p:sp>
        <p:nvSpPr>
          <p:cNvPr id="8" name="מלבן 7"/>
          <p:cNvSpPr/>
          <p:nvPr userDrawn="1"/>
        </p:nvSpPr>
        <p:spPr>
          <a:xfrm>
            <a:off x="3172691" y="0"/>
            <a:ext cx="5971308" cy="5143500"/>
          </a:xfrm>
          <a:prstGeom prst="rect">
            <a:avLst/>
          </a:prstGeom>
          <a:solidFill>
            <a:srgbClr val="0C487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bg1"/>
              </a:solidFill>
            </a:endParaRPr>
          </a:p>
        </p:txBody>
      </p:sp>
      <p:sp>
        <p:nvSpPr>
          <p:cNvPr id="3" name="מציין מיקום של תמונה 2"/>
          <p:cNvSpPr>
            <a:spLocks noGrp="1"/>
          </p:cNvSpPr>
          <p:nvPr>
            <p:ph type="pic" sz="quarter" idx="10" hasCustomPrompt="1"/>
          </p:nvPr>
        </p:nvSpPr>
        <p:spPr>
          <a:xfrm>
            <a:off x="572436" y="1009774"/>
            <a:ext cx="2198688" cy="512763"/>
          </a:xfrm>
          <a:prstGeom prst="rect">
            <a:avLst/>
          </a:prstGeom>
        </p:spPr>
        <p:txBody>
          <a:bodyPr anchor="ctr">
            <a:normAutofit/>
          </a:bodyPr>
          <a:lstStyle>
            <a:lvl1pPr marL="0" indent="0" algn="ctr" defTabSz="914400" rtl="0" eaLnBrk="1" latinLnBrk="1" hangingPunct="1">
              <a:spcBef>
                <a:spcPct val="20000"/>
              </a:spcBef>
              <a:buNone/>
              <a:defRPr sz="1100" baseline="0">
                <a:solidFill>
                  <a:schemeClr val="tx1"/>
                </a:solidFill>
              </a:defRPr>
            </a:lvl1pPr>
          </a:lstStyle>
          <a:p>
            <a:pPr marL="0" lvl="0" indent="0" algn="ctr" defTabSz="914400" rtl="0" eaLnBrk="1" latinLnBrk="1" hangingPunct="1">
              <a:spcBef>
                <a:spcPct val="20000"/>
              </a:spcBef>
            </a:pPr>
            <a:r>
              <a:rPr lang="he-IL" altLang="ko-KR" smtClean="0"/>
              <a:t>הכנס תמונה</a:t>
            </a:r>
            <a:endParaRPr lang="ko-KR" altLang="en-US"/>
          </a:p>
        </p:txBody>
      </p:sp>
      <p:sp>
        <p:nvSpPr>
          <p:cNvPr id="9" name="מציין מיקום של תמונה 2"/>
          <p:cNvSpPr>
            <a:spLocks noGrp="1"/>
          </p:cNvSpPr>
          <p:nvPr>
            <p:ph type="pic" sz="quarter" idx="11" hasCustomPrompt="1"/>
          </p:nvPr>
        </p:nvSpPr>
        <p:spPr>
          <a:xfrm>
            <a:off x="572436" y="1776133"/>
            <a:ext cx="2198688" cy="512763"/>
          </a:xfrm>
          <a:prstGeom prst="rect">
            <a:avLst/>
          </a:prstGeom>
        </p:spPr>
        <p:txBody>
          <a:bodyPr anchor="ctr">
            <a:normAutofit/>
          </a:bodyPr>
          <a:lstStyle>
            <a:lvl1pPr marL="0" indent="0" algn="ctr" defTabSz="914400" rtl="0" eaLnBrk="1" latinLnBrk="1" hangingPunct="1">
              <a:spcBef>
                <a:spcPct val="20000"/>
              </a:spcBef>
              <a:buNone/>
              <a:defRPr sz="1100">
                <a:solidFill>
                  <a:schemeClr val="tx1"/>
                </a:solidFill>
              </a:defRPr>
            </a:lvl1pPr>
          </a:lstStyle>
          <a:p>
            <a:pPr marL="0" lvl="0" indent="0" algn="ctr" defTabSz="914400" rtl="0" eaLnBrk="1" latinLnBrk="1" hangingPunct="1">
              <a:spcBef>
                <a:spcPct val="20000"/>
              </a:spcBef>
            </a:pPr>
            <a:r>
              <a:rPr lang="he-IL" altLang="ko-KR" smtClean="0"/>
              <a:t>הכנס תמונה</a:t>
            </a:r>
            <a:endParaRPr lang="ko-KR" altLang="en-US"/>
          </a:p>
        </p:txBody>
      </p:sp>
      <p:sp>
        <p:nvSpPr>
          <p:cNvPr id="10" name="מציין מיקום של תמונה 2"/>
          <p:cNvSpPr>
            <a:spLocks noGrp="1"/>
          </p:cNvSpPr>
          <p:nvPr>
            <p:ph type="pic" sz="quarter" idx="12"/>
          </p:nvPr>
        </p:nvSpPr>
        <p:spPr>
          <a:xfrm>
            <a:off x="572436" y="2542492"/>
            <a:ext cx="2198688" cy="512763"/>
          </a:xfrm>
          <a:prstGeom prst="rect">
            <a:avLst/>
          </a:prstGeom>
        </p:spPr>
        <p:txBody>
          <a:bodyPr anchor="ctr">
            <a:normAutofit/>
          </a:bodyPr>
          <a:lstStyle>
            <a:lvl1pPr marL="0" marR="0" indent="0" algn="ctr" defTabSz="914400" rtl="0" eaLnBrk="1" fontAlgn="auto" latinLnBrk="1" hangingPunct="1">
              <a:lnSpc>
                <a:spcPct val="100000"/>
              </a:lnSpc>
              <a:spcBef>
                <a:spcPct val="20000"/>
              </a:spcBef>
              <a:spcAft>
                <a:spcPct val="0"/>
              </a:spcAft>
              <a:buClr>
                <a:schemeClr val="tx1"/>
              </a:buClr>
              <a:buSzTx/>
              <a:buFont typeface="Wingdings" panose="05000000000000000000" pitchFamily="2" charset="2"/>
              <a:buNone/>
              <a:defRPr sz="1100">
                <a:solidFill>
                  <a:schemeClr val="tx1"/>
                </a:solidFill>
              </a:defRPr>
            </a:lvl1pPr>
          </a:lstStyle>
          <a:p>
            <a:pPr marL="0" lvl="0" indent="0" algn="ctr" defTabSz="914400" rtl="0" eaLnBrk="1" latinLnBrk="1" hangingPunct="1">
              <a:spcBef>
                <a:spcPct val="20000"/>
              </a:spcBef>
            </a:pPr>
            <a:endParaRPr lang="he-IL" altLang="ko-KR" smtClean="0"/>
          </a:p>
          <a:p>
            <a:pPr marL="0" lvl="0" indent="0" algn="ctr" defTabSz="914400" rtl="0" eaLnBrk="1" latinLnBrk="1" hangingPunct="1">
              <a:spcBef>
                <a:spcPct val="20000"/>
              </a:spcBef>
            </a:pPr>
            <a:r>
              <a:rPr lang="he-IL" altLang="ko-KR" smtClean="0"/>
              <a:t>הכנס תמונה</a:t>
            </a:r>
            <a:endParaRPr lang="ko-KR" altLang="en-US" smtClean="0"/>
          </a:p>
          <a:p>
            <a:endParaRPr lang="he-IL"/>
          </a:p>
        </p:txBody>
      </p:sp>
      <p:sp>
        <p:nvSpPr>
          <p:cNvPr id="11" name="מציין מיקום של תמונה 2"/>
          <p:cNvSpPr>
            <a:spLocks noGrp="1"/>
          </p:cNvSpPr>
          <p:nvPr>
            <p:ph type="pic" sz="quarter" idx="13" hasCustomPrompt="1"/>
          </p:nvPr>
        </p:nvSpPr>
        <p:spPr>
          <a:xfrm>
            <a:off x="572436" y="3308851"/>
            <a:ext cx="2198688" cy="512763"/>
          </a:xfrm>
          <a:prstGeom prst="rect">
            <a:avLst/>
          </a:prstGeom>
        </p:spPr>
        <p:txBody>
          <a:bodyPr anchor="ctr">
            <a:normAutofit/>
          </a:bodyPr>
          <a:lstStyle>
            <a:lvl1pPr marL="0" marR="0" indent="0" algn="ctr" defTabSz="914400" rtl="0" eaLnBrk="1" fontAlgn="auto" latinLnBrk="1" hangingPunct="1">
              <a:lnSpc>
                <a:spcPct val="100000"/>
              </a:lnSpc>
              <a:spcBef>
                <a:spcPct val="20000"/>
              </a:spcBef>
              <a:spcAft>
                <a:spcPct val="0"/>
              </a:spcAft>
              <a:buClr>
                <a:schemeClr val="tx1"/>
              </a:buClr>
              <a:buSzTx/>
              <a:buFont typeface="Wingdings" panose="05000000000000000000" pitchFamily="2" charset="2"/>
              <a:buNone/>
              <a:defRPr sz="1100">
                <a:solidFill>
                  <a:schemeClr val="tx1"/>
                </a:solidFill>
              </a:defRPr>
            </a:lvl1pPr>
          </a:lstStyle>
          <a:p>
            <a:pPr marL="0" lvl="0" indent="0" algn="ctr" defTabSz="914400" rtl="0" eaLnBrk="1" latinLnBrk="1" hangingPunct="1">
              <a:spcBef>
                <a:spcPct val="20000"/>
              </a:spcBef>
            </a:pPr>
            <a:r>
              <a:rPr lang="he-IL" altLang="ko-KR" smtClean="0"/>
              <a:t>הכנס תמונה</a:t>
            </a:r>
            <a:endParaRPr lang="he-IL"/>
          </a:p>
        </p:txBody>
      </p:sp>
      <p:sp>
        <p:nvSpPr>
          <p:cNvPr id="12" name="מציין מיקום של תמונה 2"/>
          <p:cNvSpPr>
            <a:spLocks noGrp="1"/>
          </p:cNvSpPr>
          <p:nvPr>
            <p:ph type="pic" sz="quarter" idx="14" hasCustomPrompt="1"/>
          </p:nvPr>
        </p:nvSpPr>
        <p:spPr>
          <a:xfrm>
            <a:off x="572436" y="4075211"/>
            <a:ext cx="2198688" cy="512763"/>
          </a:xfrm>
          <a:prstGeom prst="rect">
            <a:avLst/>
          </a:prstGeom>
        </p:spPr>
        <p:txBody>
          <a:bodyPr anchor="ctr">
            <a:normAutofit/>
          </a:bodyPr>
          <a:lstStyle>
            <a:lvl1pPr marL="0" marR="0" indent="0" algn="ctr" defTabSz="914400" rtl="0" eaLnBrk="1" fontAlgn="auto" latinLnBrk="1" hangingPunct="1">
              <a:lnSpc>
                <a:spcPct val="100000"/>
              </a:lnSpc>
              <a:spcBef>
                <a:spcPct val="20000"/>
              </a:spcBef>
              <a:spcAft>
                <a:spcPct val="0"/>
              </a:spcAft>
              <a:buClr>
                <a:schemeClr val="tx1"/>
              </a:buClr>
              <a:buSzTx/>
              <a:buFont typeface="Wingdings" panose="05000000000000000000" pitchFamily="2" charset="2"/>
              <a:buNone/>
              <a:defRPr sz="1100">
                <a:solidFill>
                  <a:schemeClr val="tx1"/>
                </a:solidFill>
              </a:defRPr>
            </a:lvl1pPr>
          </a:lstStyle>
          <a:p>
            <a:pPr marL="0" marR="0" lvl="0" indent="0" algn="ctr" defTabSz="914400" rtl="0" eaLnBrk="1" fontAlgn="auto" latinLnBrk="1" hangingPunct="1">
              <a:lnSpc>
                <a:spcPct val="100000"/>
              </a:lnSpc>
              <a:spcBef>
                <a:spcPct val="20000"/>
              </a:spcBef>
              <a:spcAft>
                <a:spcPct val="0"/>
              </a:spcAft>
              <a:buClr>
                <a:schemeClr val="tx1"/>
              </a:buClr>
              <a:buSzTx/>
              <a:buFont typeface="Wingdings" panose="05000000000000000000" pitchFamily="2" charset="2"/>
              <a:buNone/>
              <a:defRPr/>
            </a:pPr>
            <a:r>
              <a:rPr lang="he-IL" altLang="ko-KR" smtClean="0"/>
              <a:t>הכנס תמונה</a:t>
            </a:r>
            <a:endParaRPr lang="he-IL"/>
          </a:p>
        </p:txBody>
      </p:sp>
      <p:cxnSp>
        <p:nvCxnSpPr>
          <p:cNvPr id="14" name="מחבר ישר 13"/>
          <p:cNvCxnSpPr>
            <a:endCxn id="16" idx="1"/>
          </p:cNvCxnSpPr>
          <p:nvPr userDrawn="1"/>
        </p:nvCxnSpPr>
        <p:spPr>
          <a:xfrm>
            <a:off x="3172691" y="1266937"/>
            <a:ext cx="1545219" cy="0"/>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6" name="מציין מיקום טקסט 15"/>
          <p:cNvSpPr>
            <a:spLocks noGrp="1"/>
          </p:cNvSpPr>
          <p:nvPr>
            <p:ph type="body" sz="quarter" idx="15"/>
          </p:nvPr>
        </p:nvSpPr>
        <p:spPr>
          <a:xfrm>
            <a:off x="4717910" y="1011337"/>
            <a:ext cx="3517900" cy="511200"/>
          </a:xfrm>
          <a:prstGeom prst="rect">
            <a:avLst/>
          </a:prstGeom>
        </p:spPr>
        <p:txBody>
          <a:bodyPr anchor="ctr">
            <a:normAutofit/>
          </a:bodyPr>
          <a:lstStyle>
            <a:lvl1pPr marL="0" marR="0" indent="0" algn="r" defTabSz="914400" rtl="1" eaLnBrk="1" fontAlgn="auto" latinLnBrk="0" hangingPunct="1">
              <a:lnSpc>
                <a:spcPct val="100000"/>
              </a:lnSpc>
              <a:spcBef>
                <a:spcPts val="1200"/>
              </a:spcBef>
              <a:spcAft>
                <a:spcPct val="0"/>
              </a:spcAft>
              <a:buClr>
                <a:schemeClr val="bg1"/>
              </a:buClr>
              <a:buSzTx/>
              <a:buFont typeface="Wingdings" panose="05000000000000000000" pitchFamily="2" charset="2"/>
              <a:buNone/>
              <a:defRPr sz="18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he-IL" dirty="0"/>
          </a:p>
        </p:txBody>
      </p:sp>
      <p:cxnSp>
        <p:nvCxnSpPr>
          <p:cNvPr id="17" name="מחבר ישר 16"/>
          <p:cNvCxnSpPr>
            <a:endCxn id="18" idx="1"/>
          </p:cNvCxnSpPr>
          <p:nvPr userDrawn="1"/>
        </p:nvCxnSpPr>
        <p:spPr>
          <a:xfrm>
            <a:off x="3172691" y="2049719"/>
            <a:ext cx="1545219" cy="0"/>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8" name="מציין מיקום טקסט 15"/>
          <p:cNvSpPr>
            <a:spLocks noGrp="1"/>
          </p:cNvSpPr>
          <p:nvPr>
            <p:ph type="body" sz="quarter" idx="16"/>
          </p:nvPr>
        </p:nvSpPr>
        <p:spPr>
          <a:xfrm>
            <a:off x="4717910" y="1794119"/>
            <a:ext cx="3517900" cy="511200"/>
          </a:xfrm>
          <a:prstGeom prst="rect">
            <a:avLst/>
          </a:prstGeom>
        </p:spPr>
        <p:txBody>
          <a:bodyPr anchor="ctr">
            <a:normAutofit/>
          </a:bodyPr>
          <a:lstStyle>
            <a:lvl1pPr marL="0" marR="0" indent="0" algn="r" defTabSz="914400" rtl="1" eaLnBrk="1" fontAlgn="auto" latinLnBrk="0" hangingPunct="1">
              <a:lnSpc>
                <a:spcPct val="100000"/>
              </a:lnSpc>
              <a:spcBef>
                <a:spcPts val="1200"/>
              </a:spcBef>
              <a:spcAft>
                <a:spcPct val="0"/>
              </a:spcAft>
              <a:buClr>
                <a:schemeClr val="bg1"/>
              </a:buClr>
              <a:buSzTx/>
              <a:buFont typeface="Wingdings" panose="05000000000000000000" pitchFamily="2" charset="2"/>
              <a:buNone/>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100000"/>
              </a:lnSpc>
              <a:spcBef>
                <a:spcPts val="1200"/>
              </a:spcBef>
              <a:spcAft>
                <a:spcPct val="0"/>
              </a:spcAft>
              <a:buClr>
                <a:schemeClr val="bg1"/>
              </a:buClr>
              <a:buSzTx/>
              <a:buFont typeface="Wingdings" panose="05000000000000000000" pitchFamily="2" charset="2"/>
              <a:buNone/>
              <a:defRPr/>
            </a:pPr>
            <a:endParaRPr lang="en-US" smtClean="0"/>
          </a:p>
        </p:txBody>
      </p:sp>
      <p:cxnSp>
        <p:nvCxnSpPr>
          <p:cNvPr id="19" name="מחבר ישר 18"/>
          <p:cNvCxnSpPr>
            <a:endCxn id="20" idx="1"/>
          </p:cNvCxnSpPr>
          <p:nvPr userDrawn="1"/>
        </p:nvCxnSpPr>
        <p:spPr>
          <a:xfrm>
            <a:off x="3172691" y="2869155"/>
            <a:ext cx="1545219" cy="0"/>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0" name="מציין מיקום טקסט 15"/>
          <p:cNvSpPr>
            <a:spLocks noGrp="1"/>
          </p:cNvSpPr>
          <p:nvPr>
            <p:ph type="body" sz="quarter" idx="17"/>
          </p:nvPr>
        </p:nvSpPr>
        <p:spPr>
          <a:xfrm>
            <a:off x="4717910" y="2613555"/>
            <a:ext cx="3517900" cy="511200"/>
          </a:xfrm>
          <a:prstGeom prst="rect">
            <a:avLst/>
          </a:prstGeom>
        </p:spPr>
        <p:txBody>
          <a:bodyPr anchor="ctr">
            <a:normAutofit/>
          </a:bodyPr>
          <a:lstStyle>
            <a:lvl1pPr marL="0" marR="0" indent="0" algn="r" defTabSz="914400" rtl="1" eaLnBrk="1" fontAlgn="auto" latinLnBrk="0" hangingPunct="1">
              <a:lnSpc>
                <a:spcPct val="100000"/>
              </a:lnSpc>
              <a:spcBef>
                <a:spcPts val="1200"/>
              </a:spcBef>
              <a:spcAft>
                <a:spcPct val="0"/>
              </a:spcAft>
              <a:buClr>
                <a:schemeClr val="bg1"/>
              </a:buClr>
              <a:buSzTx/>
              <a:buFont typeface="Wingdings" panose="05000000000000000000" pitchFamily="2" charset="2"/>
              <a:buNone/>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he-IL"/>
          </a:p>
        </p:txBody>
      </p:sp>
      <p:cxnSp>
        <p:nvCxnSpPr>
          <p:cNvPr id="21" name="מחבר ישר 20"/>
          <p:cNvCxnSpPr>
            <a:endCxn id="22" idx="1"/>
          </p:cNvCxnSpPr>
          <p:nvPr userDrawn="1"/>
        </p:nvCxnSpPr>
        <p:spPr>
          <a:xfrm>
            <a:off x="3172691" y="3582665"/>
            <a:ext cx="1545219" cy="0"/>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2" name="מציין מיקום טקסט 15"/>
          <p:cNvSpPr>
            <a:spLocks noGrp="1"/>
          </p:cNvSpPr>
          <p:nvPr>
            <p:ph type="body" sz="quarter" idx="18"/>
          </p:nvPr>
        </p:nvSpPr>
        <p:spPr>
          <a:xfrm>
            <a:off x="4717910" y="3327065"/>
            <a:ext cx="3517900" cy="511200"/>
          </a:xfrm>
          <a:prstGeom prst="rect">
            <a:avLst/>
          </a:prstGeom>
        </p:spPr>
        <p:txBody>
          <a:bodyPr anchor="ctr">
            <a:normAutofit/>
          </a:bodyPr>
          <a:lstStyle>
            <a:lvl1pPr marL="0" marR="0" indent="0" algn="r" defTabSz="914400" rtl="1" eaLnBrk="1" fontAlgn="auto" latinLnBrk="0" hangingPunct="1">
              <a:lnSpc>
                <a:spcPct val="100000"/>
              </a:lnSpc>
              <a:spcBef>
                <a:spcPts val="1200"/>
              </a:spcBef>
              <a:spcAft>
                <a:spcPct val="0"/>
              </a:spcAft>
              <a:buClr>
                <a:schemeClr val="bg1"/>
              </a:buClr>
              <a:buSzTx/>
              <a:buFont typeface="Wingdings" panose="05000000000000000000" pitchFamily="2" charset="2"/>
              <a:buNone/>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he-IL"/>
          </a:p>
        </p:txBody>
      </p:sp>
      <p:cxnSp>
        <p:nvCxnSpPr>
          <p:cNvPr id="23" name="מחבר ישר 22"/>
          <p:cNvCxnSpPr>
            <a:endCxn id="24" idx="1"/>
          </p:cNvCxnSpPr>
          <p:nvPr userDrawn="1"/>
        </p:nvCxnSpPr>
        <p:spPr>
          <a:xfrm>
            <a:off x="3172691" y="4332374"/>
            <a:ext cx="1545219" cy="0"/>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4" name="מציין מיקום טקסט 15"/>
          <p:cNvSpPr>
            <a:spLocks noGrp="1"/>
          </p:cNvSpPr>
          <p:nvPr>
            <p:ph type="body" sz="quarter" idx="19"/>
          </p:nvPr>
        </p:nvSpPr>
        <p:spPr>
          <a:xfrm>
            <a:off x="4717910" y="4076774"/>
            <a:ext cx="3517900" cy="511200"/>
          </a:xfrm>
          <a:prstGeom prst="rect">
            <a:avLst/>
          </a:prstGeom>
        </p:spPr>
        <p:txBody>
          <a:bodyPr anchor="ctr">
            <a:normAutofit/>
          </a:bodyPr>
          <a:lstStyle>
            <a:lvl1pPr marL="0" marR="0" indent="0" algn="r" defTabSz="914400" rtl="1" eaLnBrk="1" fontAlgn="auto" latinLnBrk="0" hangingPunct="1">
              <a:lnSpc>
                <a:spcPct val="100000"/>
              </a:lnSpc>
              <a:spcBef>
                <a:spcPts val="1200"/>
              </a:spcBef>
              <a:spcAft>
                <a:spcPct val="0"/>
              </a:spcAft>
              <a:buClr>
                <a:schemeClr val="bg1"/>
              </a:buClr>
              <a:buSzTx/>
              <a:buFont typeface="Wingdings" panose="05000000000000000000" pitchFamily="2" charset="2"/>
              <a:buNone/>
              <a:defRPr sz="1800">
                <a:solidFill>
                  <a:schemeClr val="bg1"/>
                </a:solidFill>
              </a:defRPr>
            </a:lvl1pPr>
            <a:lvl2pPr algn="r" rtl="1">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100000"/>
              </a:lnSpc>
              <a:spcBef>
                <a:spcPts val="1200"/>
              </a:spcBef>
              <a:spcAft>
                <a:spcPct val="0"/>
              </a:spcAft>
              <a:buClr>
                <a:schemeClr val="bg1"/>
              </a:buClr>
              <a:buSzTx/>
              <a:buFont typeface="Wingdings" panose="05000000000000000000" pitchFamily="2" charset="2"/>
              <a:buNone/>
              <a:defRPr/>
            </a:pPr>
            <a:endParaRPr lang="en-US" dirty="0" smtClean="0"/>
          </a:p>
        </p:txBody>
      </p:sp>
      <p:sp>
        <p:nvSpPr>
          <p:cNvPr id="27" name="TextBox 26"/>
          <p:cNvSpPr txBox="1"/>
          <p:nvPr userDrawn="1"/>
        </p:nvSpPr>
        <p:spPr>
          <a:xfrm>
            <a:off x="8649146" y="4791948"/>
            <a:ext cx="387350" cy="230832"/>
          </a:xfrm>
          <a:prstGeom prst="rect">
            <a:avLst/>
          </a:prstGeom>
          <a:noFill/>
        </p:spPr>
        <p:txBody>
          <a:bodyPr wrap="square" lIns="0" rIns="0" rtlCol="0">
            <a:spAutoFit/>
          </a:bodyPr>
          <a:lstStyle>
            <a:defPPr>
              <a:defRPr lang="en-US"/>
            </a:defPPr>
            <a:lvl1pPr algn="r">
              <a:defRPr sz="900">
                <a:solidFill>
                  <a:schemeClr val="tx2">
                    <a:lumMod val="60000"/>
                    <a:lumOff val="40000"/>
                  </a:schemeClr>
                </a:solidFill>
              </a:defRPr>
            </a:lvl1pPr>
          </a:lstStyle>
          <a:p>
            <a:pPr algn="r" rtl="0"/>
            <a:r>
              <a:rPr lang="en-US" dirty="0" smtClean="0">
                <a:solidFill>
                  <a:schemeClr val="bg1"/>
                </a:solidFill>
              </a:rPr>
              <a:t>| </a:t>
            </a:r>
            <a:fld id="{746B6BB7-8FD9-4516-A2B1-95A48CAD54C6}" type="slidenum">
              <a:rPr lang="en-US" smtClean="0">
                <a:solidFill>
                  <a:schemeClr val="bg1"/>
                </a:solidFill>
              </a:rPr>
              <a:pPr algn="r" rtl="0"/>
              <a:t>‹#›</a:t>
            </a:fld>
            <a:endParaRPr lang="en-US" dirty="0">
              <a:solidFill>
                <a:schemeClr val="bg1"/>
              </a:solidFill>
            </a:endParaRPr>
          </a:p>
        </p:txBody>
      </p:sp>
      <p:sp>
        <p:nvSpPr>
          <p:cNvPr id="28" name="Rectangle 72"/>
          <p:cNvSpPr>
            <a:spLocks noChangeArrowheads="1"/>
          </p:cNvSpPr>
          <p:nvPr userDrawn="1"/>
        </p:nvSpPr>
        <p:spPr bwMode="auto">
          <a:xfrm>
            <a:off x="1512168" y="4727634"/>
            <a:ext cx="745232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he-IL" sz="650" b="1" i="0" u="none" strike="noStrike" kern="1200" cap="none" spc="0" normalizeH="0" baseline="0" noProof="0" dirty="0" smtClean="0">
                <a:ln>
                  <a:noFill/>
                </a:ln>
                <a:solidFill>
                  <a:schemeClr val="bg1"/>
                </a:solidFill>
                <a:effectLst/>
                <a:uLnTx/>
                <a:uFillTx/>
                <a:latin typeface="Arial" pitchFamily="34" charset="0"/>
                <a:ea typeface="+mn-ea"/>
                <a:cs typeface="Arial" pitchFamily="34" charset="0"/>
              </a:rPr>
              <a:t>בלמ"ס</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he-IL" sz="650" b="0" i="0" u="none" strike="noStrike" kern="0" cap="none" spc="0" normalizeH="0" baseline="0" dirty="0" smtClean="0">
                <a:ln>
                  <a:noFill/>
                </a:ln>
                <a:solidFill>
                  <a:schemeClr val="bg1"/>
                </a:solidFill>
                <a:effectLst/>
                <a:uLnTx/>
                <a:uFillTx/>
                <a:latin typeface="Arial" pitchFamily="34" charset="0"/>
                <a:ea typeface="+mn-ea"/>
                <a:cs typeface="Arial" pitchFamily="34" charset="0"/>
              </a:rPr>
              <a:t>מסמך זה מכיל מידע קנייני בבעלותה של אלתא מערכות בע"מ. אין להעתיק, לשכפל או לגלות תוכן מסמך זה, כולו או חלקו או לעשות בו שימוש כלשהו, בכל דרך שהיא, אלא </a:t>
            </a:r>
            <a:r>
              <a:rPr kumimoji="0" lang="he-IL" sz="650" b="0" i="0" u="none" strike="noStrike" kern="0" cap="none" spc="0" normalizeH="0" baseline="0" dirty="0" smtClean="0">
                <a:ln>
                  <a:noFill/>
                </a:ln>
                <a:solidFill>
                  <a:sysClr val="window" lastClr="FFFFFF">
                    <a:lumMod val="50000"/>
                  </a:sysClr>
                </a:solidFill>
                <a:effectLst/>
                <a:uLnTx/>
                <a:uFillTx/>
                <a:latin typeface="Arial" pitchFamily="34" charset="0"/>
                <a:ea typeface="+mn-ea"/>
                <a:cs typeface="Arial" pitchFamily="34" charset="0"/>
              </a:rPr>
              <a:t>על פי הסכמה של אלתא מראש ובכתב</a:t>
            </a:r>
            <a:endParaRPr kumimoji="0" lang="en-US" sz="650" b="0" i="0" u="none" strike="noStrike" kern="0" cap="none" spc="0" normalizeH="0" baseline="0" noProof="0" dirty="0">
              <a:ln>
                <a:noFill/>
              </a:ln>
              <a:solidFill>
                <a:sysClr val="window" lastClr="FFFFFF">
                  <a:lumMod val="50000"/>
                </a:sysClr>
              </a:solidFill>
              <a:effectLst/>
              <a:uLnTx/>
              <a:uFillTx/>
              <a:latin typeface="Arial" pitchFamily="34" charset="0"/>
              <a:ea typeface="+mn-ea"/>
              <a:cs typeface="Arial" pitchFamily="34" charset="0"/>
            </a:endParaRPr>
          </a:p>
        </p:txBody>
      </p:sp>
      <p:pic>
        <p:nvPicPr>
          <p:cNvPr id="29" name="תמונה 28"/>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1" y="527528"/>
            <a:ext cx="1671781" cy="381000"/>
          </a:xfrm>
          <a:prstGeom prst="rect">
            <a:avLst/>
          </a:prstGeom>
        </p:spPr>
      </p:pic>
      <p:pic>
        <p:nvPicPr>
          <p:cNvPr id="30" name="Picture 2" descr="D:\WORKSPACE2013\IDEA\IAI\TEMPLATE\Materials for PPT\Logo.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84007" y="124249"/>
            <a:ext cx="728933" cy="47107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5635" t="12252" r="3702" b="23691"/>
          <a:stretch/>
        </p:blipFill>
        <p:spPr bwMode="auto">
          <a:xfrm>
            <a:off x="151254" y="4731265"/>
            <a:ext cx="1751576" cy="316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799897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Graph">
    <p:spTree>
      <p:nvGrpSpPr>
        <p:cNvPr id="1" name=""/>
        <p:cNvGrpSpPr/>
        <p:nvPr/>
      </p:nvGrpSpPr>
      <p:grpSpPr>
        <a:xfrm>
          <a:off x="0" y="0"/>
          <a:ext cx="0" cy="0"/>
          <a:chOff x="0" y="0"/>
          <a:chExt cx="0" cy="0"/>
        </a:xfrm>
      </p:grpSpPr>
      <p:sp>
        <p:nvSpPr>
          <p:cNvPr id="2" name="מחומש 1"/>
          <p:cNvSpPr/>
          <p:nvPr userDrawn="1"/>
        </p:nvSpPr>
        <p:spPr>
          <a:xfrm>
            <a:off x="4904507" y="0"/>
            <a:ext cx="4239493" cy="5143500"/>
          </a:xfrm>
          <a:prstGeom prst="homePlate">
            <a:avLst>
              <a:gd name="adj" fmla="val 26136"/>
            </a:avLst>
          </a:prstGeom>
          <a:solidFill>
            <a:srgbClr val="0C4876"/>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מציין מיקום טקסט 7"/>
          <p:cNvSpPr>
            <a:spLocks noGrp="1"/>
          </p:cNvSpPr>
          <p:nvPr>
            <p:ph type="body" sz="quarter" idx="10"/>
          </p:nvPr>
        </p:nvSpPr>
        <p:spPr>
          <a:xfrm>
            <a:off x="5915297" y="2258145"/>
            <a:ext cx="2923904" cy="498475"/>
          </a:xfrm>
          <a:prstGeom prst="rect">
            <a:avLst/>
          </a:prstGeom>
          <a:ln>
            <a:noFill/>
          </a:ln>
        </p:spPr>
        <p:txBody>
          <a:bodyPr anchor="ctr">
            <a:normAutofit/>
          </a:bodyPr>
          <a:lstStyle>
            <a:lvl1pPr marL="0" indent="0" algn="r" rtl="1">
              <a:buNone/>
              <a:defRPr sz="2400">
                <a:solidFill>
                  <a:schemeClr val="bg1"/>
                </a:solidFill>
              </a:defRPr>
            </a:lvl1pPr>
            <a:lvl2pPr marL="179387" indent="0">
              <a:buNone/>
              <a:defRPr>
                <a:solidFill>
                  <a:schemeClr val="bg1"/>
                </a:solidFill>
              </a:defRPr>
            </a:lvl2pPr>
            <a:lvl3pPr marL="304800" indent="0">
              <a:buNone/>
              <a:defRPr>
                <a:solidFill>
                  <a:schemeClr val="bg1"/>
                </a:solidFill>
              </a:defRPr>
            </a:lvl3pPr>
            <a:lvl4pPr marL="442912" indent="0">
              <a:buNone/>
              <a:defRPr>
                <a:solidFill>
                  <a:schemeClr val="bg1"/>
                </a:solidFill>
              </a:defRPr>
            </a:lvl4pPr>
            <a:lvl5pPr marL="1828800" indent="0">
              <a:buNone/>
              <a:defRPr>
                <a:solidFill>
                  <a:schemeClr val="bg1"/>
                </a:solidFill>
              </a:defRPr>
            </a:lvl5pPr>
          </a:lstStyle>
          <a:p>
            <a:pPr lvl="0"/>
            <a:endParaRPr lang="en-US" dirty="0" smtClean="0"/>
          </a:p>
        </p:txBody>
      </p:sp>
      <p:sp>
        <p:nvSpPr>
          <p:cNvPr id="10" name="מציין מיקום תרשים 9"/>
          <p:cNvSpPr>
            <a:spLocks noGrp="1"/>
          </p:cNvSpPr>
          <p:nvPr>
            <p:ph type="chart" sz="quarter" idx="11" hasCustomPrompt="1"/>
          </p:nvPr>
        </p:nvSpPr>
        <p:spPr>
          <a:xfrm>
            <a:off x="297872" y="771550"/>
            <a:ext cx="4426528" cy="3596044"/>
          </a:xfrm>
          <a:prstGeom prst="rect">
            <a:avLst/>
          </a:prstGeom>
        </p:spPr>
        <p:txBody>
          <a:bodyPr anchor="ctr"/>
          <a:lstStyle>
            <a:lvl1pPr marL="0" marR="0" indent="0" algn="ctr" defTabSz="914400" rtl="0" eaLnBrk="1" fontAlgn="auto" latinLnBrk="1" hangingPunct="1">
              <a:lnSpc>
                <a:spcPct val="100000"/>
              </a:lnSpc>
              <a:spcBef>
                <a:spcPct val="20000"/>
              </a:spcBef>
              <a:spcAft>
                <a:spcPct val="0"/>
              </a:spcAft>
              <a:buClr>
                <a:schemeClr val="tx1"/>
              </a:buClr>
              <a:buSzTx/>
              <a:buFont typeface="Wingdings" panose="05000000000000000000" pitchFamily="2" charset="2"/>
              <a:buNone/>
              <a:defRPr sz="1000" baseline="0">
                <a:solidFill>
                  <a:schemeClr val="tx1"/>
                </a:solidFill>
              </a:defRPr>
            </a:lvl1pPr>
          </a:lstStyle>
          <a:p>
            <a:r>
              <a:rPr lang="he-IL" dirty="0" smtClean="0"/>
              <a:t>הכנס גרף</a:t>
            </a:r>
            <a:endParaRPr lang="he-IL" dirty="0"/>
          </a:p>
        </p:txBody>
      </p:sp>
      <p:pic>
        <p:nvPicPr>
          <p:cNvPr id="12" name="תמונה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192" y="120923"/>
            <a:ext cx="817814" cy="511898"/>
          </a:xfrm>
          <a:prstGeom prst="rect">
            <a:avLst/>
          </a:prstGeom>
        </p:spPr>
      </p:pic>
      <p:sp>
        <p:nvSpPr>
          <p:cNvPr id="9" name="TextBox 8"/>
          <p:cNvSpPr txBox="1"/>
          <p:nvPr userDrawn="1"/>
        </p:nvSpPr>
        <p:spPr>
          <a:xfrm>
            <a:off x="8649146" y="4791948"/>
            <a:ext cx="387350" cy="230832"/>
          </a:xfrm>
          <a:prstGeom prst="rect">
            <a:avLst/>
          </a:prstGeom>
          <a:noFill/>
        </p:spPr>
        <p:txBody>
          <a:bodyPr wrap="square" lIns="0" rIns="0" rtlCol="0">
            <a:spAutoFit/>
          </a:bodyPr>
          <a:lstStyle>
            <a:defPPr>
              <a:defRPr lang="en-US"/>
            </a:defPPr>
            <a:lvl1pPr algn="r">
              <a:defRPr sz="900">
                <a:solidFill>
                  <a:schemeClr val="tx2">
                    <a:lumMod val="60000"/>
                    <a:lumOff val="40000"/>
                  </a:schemeClr>
                </a:solidFill>
              </a:defRPr>
            </a:lvl1pPr>
          </a:lstStyle>
          <a:p>
            <a:pPr algn="r" rtl="0"/>
            <a:r>
              <a:rPr lang="en-US" dirty="0" smtClean="0">
                <a:solidFill>
                  <a:schemeClr val="bg1"/>
                </a:solidFill>
              </a:rPr>
              <a:t>| </a:t>
            </a:r>
            <a:fld id="{746B6BB7-8FD9-4516-A2B1-95A48CAD54C6}" type="slidenum">
              <a:rPr lang="en-US" smtClean="0">
                <a:solidFill>
                  <a:schemeClr val="bg1"/>
                </a:solidFill>
              </a:rPr>
              <a:pPr algn="r" rtl="0"/>
              <a:t>‹#›</a:t>
            </a:fld>
            <a:endParaRPr lang="en-US" dirty="0">
              <a:solidFill>
                <a:schemeClr val="bg1"/>
              </a:solidFill>
            </a:endParaRPr>
          </a:p>
        </p:txBody>
      </p:sp>
      <p:sp>
        <p:nvSpPr>
          <p:cNvPr id="14" name="Rectangle 72"/>
          <p:cNvSpPr>
            <a:spLocks noChangeArrowheads="1"/>
          </p:cNvSpPr>
          <p:nvPr userDrawn="1"/>
        </p:nvSpPr>
        <p:spPr bwMode="auto">
          <a:xfrm>
            <a:off x="1512168" y="4727634"/>
            <a:ext cx="745232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he-IL" sz="650" b="1" i="0" u="none" strike="noStrike" kern="1200" cap="none" spc="0" normalizeH="0" baseline="0" noProof="0" dirty="0" smtClean="0">
                <a:ln>
                  <a:noFill/>
                </a:ln>
                <a:solidFill>
                  <a:sysClr val="window" lastClr="FFFFFF">
                    <a:lumMod val="50000"/>
                  </a:sysClr>
                </a:solidFill>
                <a:effectLst/>
                <a:uLnTx/>
                <a:uFillTx/>
                <a:latin typeface="Arial" pitchFamily="34" charset="0"/>
                <a:ea typeface="+mn-ea"/>
                <a:cs typeface="Arial" pitchFamily="34" charset="0"/>
              </a:rPr>
              <a:t>בלמ"ס</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he-IL" sz="650" b="0" i="0" u="none" strike="noStrike" kern="0" cap="none" spc="0" normalizeH="0" baseline="0" dirty="0" smtClean="0">
                <a:ln>
                  <a:noFill/>
                </a:ln>
                <a:solidFill>
                  <a:schemeClr val="bg1"/>
                </a:solidFill>
                <a:effectLst/>
                <a:uLnTx/>
                <a:uFillTx/>
                <a:latin typeface="Arial" pitchFamily="34" charset="0"/>
                <a:ea typeface="+mn-ea"/>
                <a:cs typeface="Arial" pitchFamily="34" charset="0"/>
              </a:rPr>
              <a:t>מסמך זה מכיל מידע קנייני בבעלותה של אלתא מערכות בע"מ. אין להעתיק, לשכפל </a:t>
            </a:r>
            <a:r>
              <a:rPr kumimoji="0" lang="he-IL" sz="650" b="0" i="0" u="none" strike="noStrike" kern="0" cap="none" spc="0" normalizeH="0" baseline="0" dirty="0" smtClean="0">
                <a:ln>
                  <a:noFill/>
                </a:ln>
                <a:solidFill>
                  <a:sysClr val="window" lastClr="FFFFFF">
                    <a:lumMod val="50000"/>
                  </a:sysClr>
                </a:solidFill>
                <a:effectLst/>
                <a:uLnTx/>
                <a:uFillTx/>
                <a:latin typeface="Arial" pitchFamily="34" charset="0"/>
                <a:ea typeface="+mn-ea"/>
                <a:cs typeface="Arial" pitchFamily="34" charset="0"/>
              </a:rPr>
              <a:t>או לגלות תוכן מסמך זה, כולו או חלקו או לעשות בו שימוש כלשהו, בכל דרך שהיא, אלא על פי הסכמה של אלתא מראש ובכתב</a:t>
            </a:r>
            <a:endParaRPr kumimoji="0" lang="en-US" sz="650" b="0" i="0" u="none" strike="noStrike" kern="0" cap="none" spc="0" normalizeH="0" baseline="0" noProof="0" dirty="0">
              <a:ln>
                <a:noFill/>
              </a:ln>
              <a:solidFill>
                <a:sysClr val="window" lastClr="FFFFFF">
                  <a:lumMod val="50000"/>
                </a:sysClr>
              </a:solidFill>
              <a:effectLst/>
              <a:uLnTx/>
              <a:uFillTx/>
              <a:latin typeface="Arial" pitchFamily="34" charset="0"/>
              <a:ea typeface="+mn-ea"/>
              <a:cs typeface="Arial" pitchFamily="34" charset="0"/>
            </a:endParaRPr>
          </a:p>
        </p:txBody>
      </p:sp>
      <p:pic>
        <p:nvPicPr>
          <p:cNvPr id="15" name="תמונה 14"/>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1" y="527528"/>
            <a:ext cx="1671781" cy="381000"/>
          </a:xfrm>
          <a:prstGeom prst="rect">
            <a:avLst/>
          </a:prstGeom>
        </p:spPr>
      </p:pic>
      <p:pic>
        <p:nvPicPr>
          <p:cNvPr id="16" name="Picture 2" descr="D:\WORKSPACE2013\IDEA\IAI\TEMPLATE\Materials for PPT\Logo.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284007" y="124249"/>
            <a:ext cx="728933" cy="47107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l="5635" t="12252" r="3702" b="23691"/>
          <a:stretch/>
        </p:blipFill>
        <p:spPr bwMode="auto">
          <a:xfrm>
            <a:off x="151254" y="4731265"/>
            <a:ext cx="1751576" cy="316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8012996"/>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_1">
    <p:spTree>
      <p:nvGrpSpPr>
        <p:cNvPr id="1" name=""/>
        <p:cNvGrpSpPr/>
        <p:nvPr/>
      </p:nvGrpSpPr>
      <p:grpSpPr>
        <a:xfrm>
          <a:off x="0" y="0"/>
          <a:ext cx="0" cy="0"/>
          <a:chOff x="0" y="0"/>
          <a:chExt cx="0" cy="0"/>
        </a:xfrm>
      </p:grpSpPr>
      <p:sp>
        <p:nvSpPr>
          <p:cNvPr id="2" name="מלבן 1"/>
          <p:cNvSpPr/>
          <p:nvPr userDrawn="1"/>
        </p:nvSpPr>
        <p:spPr>
          <a:xfrm>
            <a:off x="6082144" y="0"/>
            <a:ext cx="3061856" cy="5143500"/>
          </a:xfrm>
          <a:prstGeom prst="rect">
            <a:avLst/>
          </a:prstGeom>
          <a:solidFill>
            <a:srgbClr val="0C487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2" name="תמונה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192" y="120923"/>
            <a:ext cx="817814" cy="511898"/>
          </a:xfrm>
          <a:prstGeom prst="rect">
            <a:avLst/>
          </a:prstGeom>
        </p:spPr>
      </p:pic>
      <p:sp>
        <p:nvSpPr>
          <p:cNvPr id="14" name="מציין מיקום תוכן 13"/>
          <p:cNvSpPr>
            <a:spLocks noGrp="1"/>
          </p:cNvSpPr>
          <p:nvPr>
            <p:ph sz="quarter" idx="11" hasCustomPrompt="1"/>
          </p:nvPr>
        </p:nvSpPr>
        <p:spPr>
          <a:xfrm>
            <a:off x="311727" y="1131590"/>
            <a:ext cx="5617441" cy="3596044"/>
          </a:xfrm>
          <a:prstGeom prst="rect">
            <a:avLst/>
          </a:prstGeom>
        </p:spPr>
        <p:txBody>
          <a:bodyPr/>
          <a:lstStyle>
            <a:lvl1pPr algn="r" rtl="1">
              <a:defRPr/>
            </a:lvl1pPr>
          </a:lstStyle>
          <a:p>
            <a:pPr lvl="0"/>
            <a:r>
              <a:rPr lang="he-IL" smtClean="0"/>
              <a:t>לחץ כדי להוסיף טקסט</a:t>
            </a:r>
            <a:endParaRPr lang="en-US" smtClean="0"/>
          </a:p>
        </p:txBody>
      </p:sp>
      <p:sp>
        <p:nvSpPr>
          <p:cNvPr id="9" name="מציין מיקום טקסט 7"/>
          <p:cNvSpPr>
            <a:spLocks noGrp="1"/>
          </p:cNvSpPr>
          <p:nvPr>
            <p:ph type="body" sz="quarter" idx="10"/>
          </p:nvPr>
        </p:nvSpPr>
        <p:spPr>
          <a:xfrm>
            <a:off x="6151120" y="2265072"/>
            <a:ext cx="2923904" cy="498475"/>
          </a:xfrm>
          <a:prstGeom prst="rect">
            <a:avLst/>
          </a:prstGeom>
        </p:spPr>
        <p:txBody>
          <a:bodyPr anchor="ctr">
            <a:normAutofit/>
          </a:bodyPr>
          <a:lstStyle>
            <a:lvl1pPr marL="0" indent="0" algn="r" rtl="1">
              <a:buNone/>
              <a:defRPr sz="2400">
                <a:solidFill>
                  <a:schemeClr val="bg1"/>
                </a:solidFill>
              </a:defRPr>
            </a:lvl1pPr>
            <a:lvl2pPr marL="179387" indent="0">
              <a:buNone/>
              <a:defRPr>
                <a:solidFill>
                  <a:schemeClr val="bg1"/>
                </a:solidFill>
              </a:defRPr>
            </a:lvl2pPr>
            <a:lvl3pPr marL="304800" indent="0">
              <a:buNone/>
              <a:defRPr>
                <a:solidFill>
                  <a:schemeClr val="bg1"/>
                </a:solidFill>
              </a:defRPr>
            </a:lvl3pPr>
            <a:lvl4pPr marL="442912" indent="0">
              <a:buNone/>
              <a:defRPr>
                <a:solidFill>
                  <a:schemeClr val="bg1"/>
                </a:solidFill>
              </a:defRPr>
            </a:lvl4pPr>
            <a:lvl5pPr marL="1828800" indent="0">
              <a:buNone/>
              <a:defRPr>
                <a:solidFill>
                  <a:schemeClr val="bg1"/>
                </a:solidFill>
              </a:defRPr>
            </a:lvl5pPr>
          </a:lstStyle>
          <a:p>
            <a:pPr lvl="0"/>
            <a:endParaRPr lang="en-US" dirty="0" smtClean="0"/>
          </a:p>
        </p:txBody>
      </p:sp>
      <p:sp>
        <p:nvSpPr>
          <p:cNvPr id="8" name="Title 1"/>
          <p:cNvSpPr>
            <a:spLocks noGrp="1"/>
          </p:cNvSpPr>
          <p:nvPr>
            <p:ph type="title"/>
          </p:nvPr>
        </p:nvSpPr>
        <p:spPr>
          <a:xfrm>
            <a:off x="323528" y="169862"/>
            <a:ext cx="5616624" cy="622301"/>
          </a:xfrm>
          <a:prstGeom prst="rect">
            <a:avLst/>
          </a:prstGeom>
        </p:spPr>
        <p:txBody>
          <a:bodyPr vert="horz" lIns="0" tIns="45720" rIns="91440" bIns="45720" rtlCol="0" anchor="ctr" anchorCtr="0">
            <a:noAutofit/>
          </a:bodyPr>
          <a:lstStyle>
            <a:lvl1pPr>
              <a:defRPr lang="en-US">
                <a:solidFill>
                  <a:schemeClr val="tx1"/>
                </a:solidFill>
              </a:defRPr>
            </a:lvl1pPr>
          </a:lstStyle>
          <a:p>
            <a:pPr lvl="0"/>
            <a:endParaRPr lang="en-US" dirty="0"/>
          </a:p>
        </p:txBody>
      </p:sp>
      <p:sp>
        <p:nvSpPr>
          <p:cNvPr id="13" name="TextBox 12"/>
          <p:cNvSpPr txBox="1"/>
          <p:nvPr userDrawn="1"/>
        </p:nvSpPr>
        <p:spPr>
          <a:xfrm>
            <a:off x="8649146" y="4791948"/>
            <a:ext cx="387350" cy="230832"/>
          </a:xfrm>
          <a:prstGeom prst="rect">
            <a:avLst/>
          </a:prstGeom>
          <a:noFill/>
        </p:spPr>
        <p:txBody>
          <a:bodyPr wrap="square" lIns="0" rIns="0" rtlCol="0">
            <a:spAutoFit/>
          </a:bodyPr>
          <a:lstStyle>
            <a:defPPr>
              <a:defRPr lang="en-US"/>
            </a:defPPr>
            <a:lvl1pPr algn="r">
              <a:defRPr sz="900">
                <a:solidFill>
                  <a:schemeClr val="tx2">
                    <a:lumMod val="60000"/>
                    <a:lumOff val="40000"/>
                  </a:schemeClr>
                </a:solidFill>
              </a:defRPr>
            </a:lvl1pPr>
          </a:lstStyle>
          <a:p>
            <a:pPr algn="r" rtl="0"/>
            <a:r>
              <a:rPr lang="en-US" dirty="0" smtClean="0">
                <a:solidFill>
                  <a:schemeClr val="bg1"/>
                </a:solidFill>
              </a:rPr>
              <a:t>| </a:t>
            </a:r>
            <a:fld id="{746B6BB7-8FD9-4516-A2B1-95A48CAD54C6}" type="slidenum">
              <a:rPr lang="en-US" smtClean="0">
                <a:solidFill>
                  <a:schemeClr val="bg1"/>
                </a:solidFill>
              </a:rPr>
              <a:pPr algn="r" rtl="0"/>
              <a:t>‹#›</a:t>
            </a:fld>
            <a:endParaRPr lang="en-US" dirty="0">
              <a:solidFill>
                <a:schemeClr val="bg1"/>
              </a:solidFill>
            </a:endParaRPr>
          </a:p>
        </p:txBody>
      </p:sp>
      <p:sp>
        <p:nvSpPr>
          <p:cNvPr id="15" name="Rectangle 72"/>
          <p:cNvSpPr>
            <a:spLocks noChangeArrowheads="1"/>
          </p:cNvSpPr>
          <p:nvPr userDrawn="1"/>
        </p:nvSpPr>
        <p:spPr bwMode="auto">
          <a:xfrm>
            <a:off x="1512168" y="4727634"/>
            <a:ext cx="745232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he-IL" sz="650" b="1" i="0" u="none" strike="noStrike" kern="1200" cap="none" spc="0" normalizeH="0" baseline="0" noProof="0" dirty="0" smtClean="0">
                <a:ln>
                  <a:noFill/>
                </a:ln>
                <a:solidFill>
                  <a:sysClr val="window" lastClr="FFFFFF">
                    <a:lumMod val="50000"/>
                  </a:sysClr>
                </a:solidFill>
                <a:effectLst/>
                <a:uLnTx/>
                <a:uFillTx/>
                <a:latin typeface="Arial" pitchFamily="34" charset="0"/>
                <a:ea typeface="+mn-ea"/>
                <a:cs typeface="Arial" pitchFamily="34" charset="0"/>
              </a:rPr>
              <a:t>בלמ"ס</a:t>
            </a:r>
            <a:endParaRPr kumimoji="0" lang="he-IL" sz="650" b="1" i="0" u="none" strike="noStrike" kern="1200" cap="none" spc="0" normalizeH="0" baseline="0" noProof="0" dirty="0" smtClean="0">
              <a:ln>
                <a:noFill/>
              </a:ln>
              <a:solidFill>
                <a:schemeClr val="bg1"/>
              </a:solidFill>
              <a:effectLst/>
              <a:uLnTx/>
              <a:uFillTx/>
              <a:latin typeface="Arial" pitchFamily="34" charset="0"/>
              <a:ea typeface="+mn-ea"/>
              <a:cs typeface="Arial" pitchFamily="34" charset="0"/>
            </a:endParaRP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he-IL" sz="650" b="0" i="0" u="none" strike="noStrike" kern="0" cap="none" spc="0" normalizeH="0" baseline="0" dirty="0" smtClean="0">
                <a:ln>
                  <a:noFill/>
                </a:ln>
                <a:solidFill>
                  <a:schemeClr val="bg1"/>
                </a:solidFill>
                <a:effectLst/>
                <a:uLnTx/>
                <a:uFillTx/>
                <a:latin typeface="Arial" pitchFamily="34" charset="0"/>
                <a:ea typeface="+mn-ea"/>
                <a:cs typeface="Arial" pitchFamily="34" charset="0"/>
              </a:rPr>
              <a:t>מסמך זה מכיל מידע קנייני בבעלותה של אלתא מערכות בע"מ. אין להעתיק, ל</a:t>
            </a:r>
            <a:r>
              <a:rPr kumimoji="0" lang="he-IL" sz="650" b="0" i="0" u="none" strike="noStrike" kern="0" cap="none" spc="0" normalizeH="0" baseline="0" dirty="0" smtClean="0">
                <a:ln>
                  <a:noFill/>
                </a:ln>
                <a:solidFill>
                  <a:sysClr val="window" lastClr="FFFFFF">
                    <a:lumMod val="50000"/>
                  </a:sysClr>
                </a:solidFill>
                <a:effectLst/>
                <a:uLnTx/>
                <a:uFillTx/>
                <a:latin typeface="Arial" pitchFamily="34" charset="0"/>
                <a:ea typeface="+mn-ea"/>
                <a:cs typeface="Arial" pitchFamily="34" charset="0"/>
              </a:rPr>
              <a:t>שכפל או לגלות תוכן מסמך זה, כולו או חלקו או לעשות בו שימוש כלשהו, בכל דרך שהיא, אלא על פי הסכמה של אלתא מראש ובכתב</a:t>
            </a:r>
            <a:endParaRPr kumimoji="0" lang="en-US" sz="650" b="0" i="0" u="none" strike="noStrike" kern="0" cap="none" spc="0" normalizeH="0" baseline="0" noProof="0" dirty="0">
              <a:ln>
                <a:noFill/>
              </a:ln>
              <a:solidFill>
                <a:sysClr val="window" lastClr="FFFFFF">
                  <a:lumMod val="50000"/>
                </a:sysClr>
              </a:solidFill>
              <a:effectLst/>
              <a:uLnTx/>
              <a:uFillTx/>
              <a:latin typeface="Arial" pitchFamily="34" charset="0"/>
              <a:ea typeface="+mn-ea"/>
              <a:cs typeface="Arial" pitchFamily="34" charset="0"/>
            </a:endParaRPr>
          </a:p>
        </p:txBody>
      </p:sp>
      <p:pic>
        <p:nvPicPr>
          <p:cNvPr id="16" name="תמונה 15"/>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1" y="527528"/>
            <a:ext cx="1671781" cy="381000"/>
          </a:xfrm>
          <a:prstGeom prst="rect">
            <a:avLst/>
          </a:prstGeom>
        </p:spPr>
      </p:pic>
      <p:pic>
        <p:nvPicPr>
          <p:cNvPr id="18" name="Picture 2" descr="D:\WORKSPACE2013\IDEA\IAI\TEMPLATE\Materials for PPT\Logo.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284007" y="124249"/>
            <a:ext cx="728933" cy="47107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l="5635" t="12252" r="3702" b="23691"/>
          <a:stretch/>
        </p:blipFill>
        <p:spPr bwMode="auto">
          <a:xfrm>
            <a:off x="151254" y="4731265"/>
            <a:ext cx="1751576" cy="316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0191898"/>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TextBox 5"/>
          <p:cNvSpPr txBox="1"/>
          <p:nvPr userDrawn="1"/>
        </p:nvSpPr>
        <p:spPr>
          <a:xfrm>
            <a:off x="8649146" y="4791948"/>
            <a:ext cx="387350" cy="230832"/>
          </a:xfrm>
          <a:prstGeom prst="rect">
            <a:avLst/>
          </a:prstGeom>
          <a:noFill/>
        </p:spPr>
        <p:txBody>
          <a:bodyPr wrap="square" lIns="0" rIns="0" rtlCol="0">
            <a:spAutoFit/>
          </a:bodyPr>
          <a:lstStyle>
            <a:defPPr>
              <a:defRPr lang="en-US"/>
            </a:defPPr>
            <a:lvl1pPr algn="r">
              <a:defRPr sz="900">
                <a:solidFill>
                  <a:schemeClr val="tx2">
                    <a:lumMod val="60000"/>
                    <a:lumOff val="40000"/>
                  </a:schemeClr>
                </a:solidFill>
              </a:defRPr>
            </a:lvl1pPr>
          </a:lstStyle>
          <a:p>
            <a:pPr algn="r" rtl="0"/>
            <a:r>
              <a:rPr lang="en-US" dirty="0" smtClean="0">
                <a:solidFill>
                  <a:srgbClr val="646464">
                    <a:lumMod val="60000"/>
                    <a:lumOff val="40000"/>
                  </a:srgbClr>
                </a:solidFill>
              </a:rPr>
              <a:t>| </a:t>
            </a:r>
            <a:fld id="{746B6BB7-8FD9-4516-A2B1-95A48CAD54C6}" type="slidenum">
              <a:rPr lang="en-US" smtClean="0">
                <a:solidFill>
                  <a:srgbClr val="646464">
                    <a:lumMod val="60000"/>
                    <a:lumOff val="40000"/>
                  </a:srgbClr>
                </a:solidFill>
              </a:rPr>
              <a:pPr algn="r" rtl="0"/>
              <a:t>‹#›</a:t>
            </a:fld>
            <a:endParaRPr lang="en-US" dirty="0">
              <a:solidFill>
                <a:srgbClr val="646464">
                  <a:lumMod val="60000"/>
                  <a:lumOff val="40000"/>
                </a:srgbClr>
              </a:solidFill>
            </a:endParaRPr>
          </a:p>
        </p:txBody>
      </p:sp>
      <p:pic>
        <p:nvPicPr>
          <p:cNvPr id="11" name="תמונה 10"/>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1" y="527528"/>
            <a:ext cx="1671781" cy="381000"/>
          </a:xfrm>
          <a:prstGeom prst="rect">
            <a:avLst/>
          </a:prstGeom>
        </p:spPr>
      </p:pic>
      <p:pic>
        <p:nvPicPr>
          <p:cNvPr id="12" name="Picture 2" descr="D:\WORKSPACE2013\IDEA\IAI\TEMPLATE\Materials for PPT\Logo.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84007" y="124249"/>
            <a:ext cx="728933" cy="47107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5635" t="12252" r="3702" b="23691"/>
          <a:stretch/>
        </p:blipFill>
        <p:spPr bwMode="auto">
          <a:xfrm>
            <a:off x="151254" y="4731265"/>
            <a:ext cx="1751576" cy="316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0940468"/>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tretch>
            <a:fillRect/>
          </a:stretch>
        </a:blipFill>
        <a:effectLst/>
      </p:bgPr>
    </p:bg>
    <p:spTree>
      <p:nvGrpSpPr>
        <p:cNvPr id="1" name=""/>
        <p:cNvGrpSpPr/>
        <p:nvPr/>
      </p:nvGrpSpPr>
      <p:grpSpPr>
        <a:xfrm>
          <a:off x="0" y="0"/>
          <a:ext cx="0" cy="0"/>
          <a:chOff x="0" y="0"/>
          <a:chExt cx="0" cy="0"/>
        </a:xfrm>
      </p:grpSpPr>
      <p:sp>
        <p:nvSpPr>
          <p:cNvPr id="3" name="מלבן 2"/>
          <p:cNvSpPr/>
          <p:nvPr userDrawn="1"/>
        </p:nvSpPr>
        <p:spPr>
          <a:xfrm>
            <a:off x="0" y="2835308"/>
            <a:ext cx="9144000" cy="523220"/>
          </a:xfrm>
          <a:prstGeom prst="rect">
            <a:avLst/>
          </a:prstGeom>
        </p:spPr>
        <p:txBody>
          <a:bodyPr wrap="square">
            <a:spAutoFit/>
          </a:bodyPr>
          <a:lstStyle/>
          <a:p>
            <a:pPr algn="ctr" rtl="1"/>
            <a:r>
              <a:rPr kumimoji="0" lang="he-IL" sz="2800" b="1" i="0" u="none" strike="noStrike" kern="1200" cap="none" spc="0" normalizeH="0" baseline="0" noProof="0" dirty="0" smtClean="0">
                <a:ln>
                  <a:noFill/>
                </a:ln>
                <a:solidFill>
                  <a:srgbClr val="0C4876"/>
                </a:solidFill>
                <a:effectLst/>
                <a:uLnTx/>
                <a:uFillTx/>
                <a:latin typeface="+mn-lt"/>
                <a:ea typeface="+mj-ea"/>
                <a:cs typeface="+mn-cs"/>
              </a:rPr>
              <a:t>תודה רבה</a:t>
            </a:r>
            <a:endParaRPr lang="en-US" dirty="0"/>
          </a:p>
        </p:txBody>
      </p:sp>
      <p:sp>
        <p:nvSpPr>
          <p:cNvPr id="4" name="מלבן 3"/>
          <p:cNvSpPr/>
          <p:nvPr userDrawn="1"/>
        </p:nvSpPr>
        <p:spPr>
          <a:xfrm>
            <a:off x="4" y="3470686"/>
            <a:ext cx="9143996" cy="923330"/>
          </a:xfrm>
          <a:prstGeom prst="rect">
            <a:avLst/>
          </a:prstGeom>
        </p:spPr>
        <p:txBody>
          <a:bodyPr wrap="square">
            <a:spAutoFit/>
          </a:bodyPr>
          <a:lstStyle/>
          <a:p>
            <a:pPr algn="ctr" rtl="0"/>
            <a:r>
              <a:rPr lang="en-US" dirty="0" smtClean="0">
                <a:hlinkClick r:id="rId3"/>
              </a:rPr>
              <a:t>www.iai.co.il</a:t>
            </a:r>
            <a:endParaRPr lang="en-US" dirty="0" smtClean="0"/>
          </a:p>
          <a:p>
            <a:pPr algn="ctr" rtl="0"/>
            <a:endParaRPr lang="en-US" dirty="0" smtClean="0"/>
          </a:p>
          <a:p>
            <a:pPr algn="ctr" rtl="0"/>
            <a:r>
              <a:rPr lang="en-US" dirty="0" err="1" smtClean="0">
                <a:hlinkClick r:id="rId4"/>
              </a:rPr>
              <a:t>market@elta.co.il</a:t>
            </a:r>
            <a:endParaRPr lang="en-US" dirty="0" smtClean="0"/>
          </a:p>
        </p:txBody>
      </p:sp>
      <p:pic>
        <p:nvPicPr>
          <p:cNvPr id="6" name="תמונה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86054" y="232417"/>
            <a:ext cx="1126114" cy="756147"/>
          </a:xfrm>
          <a:prstGeom prst="rect">
            <a:avLst/>
          </a:prstGeom>
        </p:spPr>
      </p:pic>
      <p:sp>
        <p:nvSpPr>
          <p:cNvPr id="8" name="TextBox 7"/>
          <p:cNvSpPr txBox="1"/>
          <p:nvPr userDrawn="1"/>
        </p:nvSpPr>
        <p:spPr>
          <a:xfrm>
            <a:off x="8649146" y="4791948"/>
            <a:ext cx="387350" cy="230832"/>
          </a:xfrm>
          <a:prstGeom prst="rect">
            <a:avLst/>
          </a:prstGeom>
          <a:noFill/>
        </p:spPr>
        <p:txBody>
          <a:bodyPr wrap="square" lIns="0" rIns="0" rtlCol="0">
            <a:spAutoFit/>
          </a:bodyPr>
          <a:lstStyle>
            <a:defPPr>
              <a:defRPr lang="en-US"/>
            </a:defPPr>
            <a:lvl1pPr algn="r">
              <a:defRPr sz="900">
                <a:solidFill>
                  <a:schemeClr val="tx2">
                    <a:lumMod val="60000"/>
                    <a:lumOff val="40000"/>
                  </a:schemeClr>
                </a:solidFill>
              </a:defRPr>
            </a:lvl1pPr>
          </a:lstStyle>
          <a:p>
            <a:pPr algn="r" rtl="0"/>
            <a:r>
              <a:rPr lang="en-US" dirty="0" smtClean="0">
                <a:solidFill>
                  <a:srgbClr val="646464">
                    <a:lumMod val="60000"/>
                    <a:lumOff val="40000"/>
                  </a:srgbClr>
                </a:solidFill>
              </a:rPr>
              <a:t>| </a:t>
            </a:r>
            <a:fld id="{746B6BB7-8FD9-4516-A2B1-95A48CAD54C6}" type="slidenum">
              <a:rPr lang="en-US" smtClean="0">
                <a:solidFill>
                  <a:srgbClr val="646464">
                    <a:lumMod val="60000"/>
                    <a:lumOff val="40000"/>
                  </a:srgbClr>
                </a:solidFill>
              </a:rPr>
              <a:pPr algn="r" rtl="0"/>
              <a:t>‹#›</a:t>
            </a:fld>
            <a:endParaRPr lang="en-US" dirty="0">
              <a:solidFill>
                <a:srgbClr val="646464">
                  <a:lumMod val="60000"/>
                  <a:lumOff val="40000"/>
                </a:srgbClr>
              </a:solidFill>
            </a:endParaRPr>
          </a:p>
        </p:txBody>
      </p:sp>
      <p:sp>
        <p:nvSpPr>
          <p:cNvPr id="9" name="Rectangle 72"/>
          <p:cNvSpPr>
            <a:spLocks noChangeArrowheads="1"/>
          </p:cNvSpPr>
          <p:nvPr userDrawn="1"/>
        </p:nvSpPr>
        <p:spPr bwMode="auto">
          <a:xfrm>
            <a:off x="1512168" y="4727634"/>
            <a:ext cx="745232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he-IL" sz="650" b="1" i="0" u="none" strike="noStrike" kern="1200" cap="none" spc="0" normalizeH="0" baseline="0" noProof="0" dirty="0" smtClean="0">
                <a:ln>
                  <a:noFill/>
                </a:ln>
                <a:solidFill>
                  <a:sysClr val="window" lastClr="FFFFFF">
                    <a:lumMod val="50000"/>
                  </a:sysClr>
                </a:solidFill>
                <a:effectLst/>
                <a:uLnTx/>
                <a:uFillTx/>
                <a:latin typeface="Arial" pitchFamily="34" charset="0"/>
                <a:ea typeface="+mn-ea"/>
                <a:cs typeface="Arial" pitchFamily="34" charset="0"/>
              </a:rPr>
              <a:t>בלמ"ס</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he-IL" sz="650" b="0" i="0" u="none" strike="noStrike" kern="0" cap="none" spc="0" normalizeH="0" baseline="0" dirty="0" smtClean="0">
                <a:ln>
                  <a:noFill/>
                </a:ln>
                <a:solidFill>
                  <a:sysClr val="window" lastClr="FFFFFF">
                    <a:lumMod val="50000"/>
                  </a:sysClr>
                </a:solidFill>
                <a:effectLst/>
                <a:uLnTx/>
                <a:uFillTx/>
                <a:latin typeface="Arial" pitchFamily="34" charset="0"/>
                <a:ea typeface="+mn-ea"/>
                <a:cs typeface="Arial" pitchFamily="34" charset="0"/>
              </a:rPr>
              <a:t>מסמך זה מכיל מידע קנייני בבעלותה של אלתא מערכות בע"מ. אין להעתיק, לשכפל או לגלות תוכן מסמך זה, כולו או חלקו או לעשות בו שימוש כלשהו, בכל דרך שהיא, אלא על פי הסכמה של אלתא מראש ובכתב</a:t>
            </a:r>
            <a:endParaRPr kumimoji="0" lang="en-US" sz="650" b="0" i="0" u="none" strike="noStrike" kern="0" cap="none" spc="0" normalizeH="0" baseline="0" noProof="0" dirty="0">
              <a:ln>
                <a:noFill/>
              </a:ln>
              <a:solidFill>
                <a:sysClr val="window" lastClr="FFFFFF">
                  <a:lumMod val="50000"/>
                </a:sysClr>
              </a:solidFill>
              <a:effectLst/>
              <a:uLnTx/>
              <a:uFillTx/>
              <a:latin typeface="Arial" pitchFamily="34" charset="0"/>
              <a:ea typeface="+mn-ea"/>
              <a:cs typeface="Arial" pitchFamily="34" charset="0"/>
            </a:endParaRPr>
          </a:p>
        </p:txBody>
      </p:sp>
      <p:pic>
        <p:nvPicPr>
          <p:cNvPr id="12" name="Picture 3"/>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l="5635" t="12252" r="3702" b="23691"/>
          <a:stretch/>
        </p:blipFill>
        <p:spPr bwMode="auto">
          <a:xfrm>
            <a:off x="151254" y="4731265"/>
            <a:ext cx="1751576" cy="316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65617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_1">
    <p:bg>
      <p:bgPr>
        <a:blipFill dpi="0" rotWithShape="1">
          <a:blip r:embed="rId2">
            <a:lum/>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23728" y="2787774"/>
            <a:ext cx="4896544" cy="559122"/>
          </a:xfrm>
          <a:prstGeom prst="rect">
            <a:avLst/>
          </a:prstGeom>
        </p:spPr>
        <p:txBody>
          <a:bodyPr lIns="90000" anchor="ctr" anchorCtr="0">
            <a:noAutofit/>
          </a:bodyPr>
          <a:lstStyle>
            <a:lvl1pPr algn="ctr" rtl="1">
              <a:defRPr sz="3600" b="1">
                <a:solidFill>
                  <a:schemeClr val="tx1"/>
                </a:solidFill>
                <a:latin typeface="+mj-lt"/>
              </a:defRPr>
            </a:lvl1pPr>
          </a:lstStyle>
          <a:p>
            <a:endParaRPr lang="en-US" dirty="0"/>
          </a:p>
        </p:txBody>
      </p:sp>
      <p:sp>
        <p:nvSpPr>
          <p:cNvPr id="3" name="Subtitle 2"/>
          <p:cNvSpPr>
            <a:spLocks noGrp="1"/>
          </p:cNvSpPr>
          <p:nvPr>
            <p:ph type="subTitle" idx="1"/>
          </p:nvPr>
        </p:nvSpPr>
        <p:spPr>
          <a:xfrm>
            <a:off x="2121919" y="3419786"/>
            <a:ext cx="4900162" cy="555982"/>
          </a:xfrm>
          <a:prstGeom prst="rect">
            <a:avLst/>
          </a:prstGeom>
        </p:spPr>
        <p:txBody>
          <a:bodyPr lIns="90000" tIns="0" anchor="ctr" anchorCtr="0">
            <a:noAutofit/>
          </a:bodyPr>
          <a:lstStyle>
            <a:lvl1pPr marL="0" indent="0" algn="ctr" rtl="1">
              <a:buNone/>
              <a:defRPr sz="2400" b="1">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8" name="TextBox 7"/>
          <p:cNvSpPr txBox="1"/>
          <p:nvPr userDrawn="1"/>
        </p:nvSpPr>
        <p:spPr>
          <a:xfrm>
            <a:off x="8649146" y="4791948"/>
            <a:ext cx="387350" cy="230832"/>
          </a:xfrm>
          <a:prstGeom prst="rect">
            <a:avLst/>
          </a:prstGeom>
          <a:noFill/>
        </p:spPr>
        <p:txBody>
          <a:bodyPr wrap="square" lIns="0" rIns="0" rtlCol="0">
            <a:spAutoFit/>
          </a:bodyPr>
          <a:lstStyle>
            <a:defPPr>
              <a:defRPr lang="en-US"/>
            </a:defPPr>
            <a:lvl1pPr algn="r">
              <a:defRPr sz="900">
                <a:solidFill>
                  <a:schemeClr val="tx2">
                    <a:lumMod val="60000"/>
                    <a:lumOff val="40000"/>
                  </a:schemeClr>
                </a:solidFill>
              </a:defRPr>
            </a:lvl1pPr>
          </a:lstStyle>
          <a:p>
            <a:pPr algn="r" rtl="0"/>
            <a:r>
              <a:rPr lang="en-US" dirty="0" smtClean="0">
                <a:solidFill>
                  <a:srgbClr val="646464">
                    <a:lumMod val="60000"/>
                    <a:lumOff val="40000"/>
                  </a:srgbClr>
                </a:solidFill>
              </a:rPr>
              <a:t>| </a:t>
            </a:r>
            <a:fld id="{746B6BB7-8FD9-4516-A2B1-95A48CAD54C6}" type="slidenum">
              <a:rPr lang="en-US" smtClean="0">
                <a:solidFill>
                  <a:srgbClr val="646464">
                    <a:lumMod val="60000"/>
                    <a:lumOff val="40000"/>
                  </a:srgbClr>
                </a:solidFill>
              </a:rPr>
              <a:pPr algn="r" rtl="0"/>
              <a:t>‹#›</a:t>
            </a:fld>
            <a:endParaRPr lang="en-US" dirty="0">
              <a:solidFill>
                <a:srgbClr val="646464">
                  <a:lumMod val="60000"/>
                  <a:lumOff val="40000"/>
                </a:srgbClr>
              </a:solidFill>
            </a:endParaRPr>
          </a:p>
        </p:txBody>
      </p:sp>
      <p:pic>
        <p:nvPicPr>
          <p:cNvPr id="10" name="תמונה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7534" y="267494"/>
            <a:ext cx="1126114" cy="756147"/>
          </a:xfrm>
          <a:prstGeom prst="rect">
            <a:avLst/>
          </a:prstGeom>
        </p:spPr>
      </p:pic>
      <p:pic>
        <p:nvPicPr>
          <p:cNvPr id="13" name="Picture 3"/>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5635" t="12252" r="3702" b="23691"/>
          <a:stretch/>
        </p:blipFill>
        <p:spPr bwMode="auto">
          <a:xfrm>
            <a:off x="151254" y="4731265"/>
            <a:ext cx="1751576" cy="316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279267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2">
    <p:spTree>
      <p:nvGrpSpPr>
        <p:cNvPr id="1" name=""/>
        <p:cNvGrpSpPr/>
        <p:nvPr/>
      </p:nvGrpSpPr>
      <p:grpSpPr>
        <a:xfrm>
          <a:off x="0" y="0"/>
          <a:ext cx="0" cy="0"/>
          <a:chOff x="0" y="0"/>
          <a:chExt cx="0" cy="0"/>
        </a:xfrm>
      </p:grpSpPr>
      <p:sp>
        <p:nvSpPr>
          <p:cNvPr id="16" name="Rectangle 21"/>
          <p:cNvSpPr/>
          <p:nvPr userDrawn="1"/>
        </p:nvSpPr>
        <p:spPr>
          <a:xfrm>
            <a:off x="0" y="1420091"/>
            <a:ext cx="9144000" cy="2663358"/>
          </a:xfrm>
          <a:prstGeom prst="rect">
            <a:avLst/>
          </a:prstGeom>
          <a:solidFill>
            <a:schemeClr val="tx1"/>
          </a:solidFill>
          <a:ln w="25400" cap="flat" cmpd="sng" algn="ctr">
            <a:noFill/>
            <a:prstDash val="solid"/>
          </a:ln>
          <a:effectLst/>
        </p:spPr>
        <p:txBody>
          <a:bodyPr anchor="ctr"/>
          <a:lstStyle/>
          <a:p>
            <a:pPr algn="ctr">
              <a:spcBef>
                <a:spcPct val="0"/>
              </a:spcBef>
              <a:spcAft>
                <a:spcPct val="0"/>
              </a:spcAft>
              <a:defRPr/>
            </a:pPr>
            <a:endParaRPr lang="en-US" kern="0">
              <a:solidFill>
                <a:sysClr val="windowText" lastClr="000000"/>
              </a:solidFill>
            </a:endParaRPr>
          </a:p>
        </p:txBody>
      </p:sp>
      <p:sp>
        <p:nvSpPr>
          <p:cNvPr id="17" name="אליפסה 16"/>
          <p:cNvSpPr/>
          <p:nvPr userDrawn="1"/>
        </p:nvSpPr>
        <p:spPr>
          <a:xfrm flipH="1">
            <a:off x="323527" y="1059582"/>
            <a:ext cx="3384376" cy="338437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rgbClr val="FFFFFF"/>
              </a:solidFill>
            </a:endParaRPr>
          </a:p>
        </p:txBody>
      </p:sp>
      <p:sp>
        <p:nvSpPr>
          <p:cNvPr id="19" name="그림 개체 틀 3"/>
          <p:cNvSpPr>
            <a:spLocks noGrp="1"/>
          </p:cNvSpPr>
          <p:nvPr userDrawn="1">
            <p:ph type="pic" sz="quarter" idx="16" hasCustomPrompt="1"/>
          </p:nvPr>
        </p:nvSpPr>
        <p:spPr>
          <a:xfrm>
            <a:off x="464095" y="1200150"/>
            <a:ext cx="3103240" cy="3103240"/>
          </a:xfrm>
          <a:prstGeom prst="ellipse">
            <a:avLst/>
          </a:prstGeom>
          <a:pattFill prst="ltDnDiag">
            <a:fgClr>
              <a:schemeClr val="bg1">
                <a:lumMod val="75000"/>
              </a:schemeClr>
            </a:fgClr>
            <a:bgClr>
              <a:schemeClr val="bg1"/>
            </a:bgClr>
          </a:patt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342900" indent="-342900" algn="ctr" rtl="1">
              <a:buNone/>
              <a:defRPr lang="ko-KR" altLang="en-US" sz="1000" kern="1200" baseline="0">
                <a:solidFill>
                  <a:schemeClr val="tx1"/>
                </a:solidFill>
                <a:latin typeface="+mn-lt"/>
                <a:ea typeface="+mn-ea"/>
                <a:cs typeface="+mn-cs"/>
              </a:defRPr>
            </a:lvl1pPr>
          </a:lstStyle>
          <a:p>
            <a:pPr marL="0" lvl="0" indent="0" algn="ctr" defTabSz="914400" rtl="0" eaLnBrk="1" latinLnBrk="1" hangingPunct="1">
              <a:spcBef>
                <a:spcPct val="20000"/>
              </a:spcBef>
            </a:pPr>
            <a:r>
              <a:rPr lang="en-US" altLang="ko-KR" smtClean="0"/>
              <a:t>Insert Image</a:t>
            </a:r>
            <a:endParaRPr lang="ko-KR" altLang="en-US"/>
          </a:p>
        </p:txBody>
      </p:sp>
      <p:sp>
        <p:nvSpPr>
          <p:cNvPr id="3" name="Content Placeholder 2"/>
          <p:cNvSpPr>
            <a:spLocks noGrp="1"/>
          </p:cNvSpPr>
          <p:nvPr userDrawn="1">
            <p:ph sz="half" idx="1"/>
          </p:nvPr>
        </p:nvSpPr>
        <p:spPr>
          <a:xfrm>
            <a:off x="4269351" y="1634836"/>
            <a:ext cx="4500000" cy="2233868"/>
          </a:xfrm>
          <a:prstGeom prst="rect">
            <a:avLst/>
          </a:prstGeom>
        </p:spPr>
        <p:txBody>
          <a:bodyPr vert="horz" lIns="0" tIns="45720" rIns="91440" bIns="45720" rtlCol="0">
            <a:normAutofit/>
          </a:bodyPr>
          <a:lstStyle>
            <a:lvl1pPr>
              <a:buClr>
                <a:schemeClr val="bg1"/>
              </a:buClr>
              <a:defRPr lang="en-US" smtClean="0">
                <a:solidFill>
                  <a:schemeClr val="bg1"/>
                </a:solidFill>
              </a:defRPr>
            </a:lvl1pPr>
            <a:lvl2pPr>
              <a:buClr>
                <a:schemeClr val="bg1"/>
              </a:buClr>
              <a:defRPr lang="en-US" smtClean="0">
                <a:solidFill>
                  <a:schemeClr val="bg1"/>
                </a:solidFill>
              </a:defRPr>
            </a:lvl2pPr>
            <a:lvl3pPr>
              <a:buClr>
                <a:schemeClr val="bg1"/>
              </a:buClr>
              <a:defRPr lang="en-US" smtClean="0">
                <a:solidFill>
                  <a:schemeClr val="bg1"/>
                </a:solidFill>
              </a:defRPr>
            </a:lvl3pPr>
            <a:lvl4pPr>
              <a:buClr>
                <a:schemeClr val="bg1"/>
              </a:buClr>
              <a:defRPr lang="en-US" smtClean="0">
                <a:solidFill>
                  <a:schemeClr val="bg1"/>
                </a:solidFill>
              </a:defRPr>
            </a:lvl4pPr>
            <a:lvl5pPr>
              <a:buClr>
                <a:schemeClr val="bg1"/>
              </a:buClr>
              <a:defRPr>
                <a:solidFill>
                  <a:schemeClr val="bg1"/>
                </a:solidFill>
              </a:defRPr>
            </a:lvl5p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p>
        </p:txBody>
      </p:sp>
      <p:sp>
        <p:nvSpPr>
          <p:cNvPr id="11" name="Title 1"/>
          <p:cNvSpPr>
            <a:spLocks noGrp="1"/>
          </p:cNvSpPr>
          <p:nvPr>
            <p:ph type="title"/>
          </p:nvPr>
        </p:nvSpPr>
        <p:spPr>
          <a:xfrm>
            <a:off x="1547664" y="169863"/>
            <a:ext cx="6048672" cy="622300"/>
          </a:xfrm>
          <a:prstGeom prst="rect">
            <a:avLst/>
          </a:prstGeom>
        </p:spPr>
        <p:txBody>
          <a:bodyPr vert="horz" lIns="0" tIns="45720" rIns="91440" bIns="45720" rtlCol="0" anchor="ctr" anchorCtr="0">
            <a:noAutofit/>
          </a:bodyPr>
          <a:lstStyle>
            <a:lvl1pPr rtl="1">
              <a:defRPr lang="en-US">
                <a:solidFill>
                  <a:schemeClr val="tx1"/>
                </a:solidFill>
              </a:defRPr>
            </a:lvl1pPr>
          </a:lstStyle>
          <a:p>
            <a:pPr lvl="0"/>
            <a:endParaRPr lang="en-US" dirty="0"/>
          </a:p>
        </p:txBody>
      </p:sp>
      <p:sp>
        <p:nvSpPr>
          <p:cNvPr id="15" name="TextBox 14"/>
          <p:cNvSpPr txBox="1"/>
          <p:nvPr userDrawn="1"/>
        </p:nvSpPr>
        <p:spPr>
          <a:xfrm>
            <a:off x="8649146" y="4791948"/>
            <a:ext cx="387350" cy="230832"/>
          </a:xfrm>
          <a:prstGeom prst="rect">
            <a:avLst/>
          </a:prstGeom>
          <a:noFill/>
        </p:spPr>
        <p:txBody>
          <a:bodyPr wrap="square" lIns="0" rIns="0" rtlCol="0">
            <a:spAutoFit/>
          </a:bodyPr>
          <a:lstStyle>
            <a:defPPr>
              <a:defRPr lang="en-US"/>
            </a:defPPr>
            <a:lvl1pPr algn="r">
              <a:defRPr sz="900">
                <a:solidFill>
                  <a:schemeClr val="tx2">
                    <a:lumMod val="60000"/>
                    <a:lumOff val="40000"/>
                  </a:schemeClr>
                </a:solidFill>
              </a:defRPr>
            </a:lvl1pPr>
          </a:lstStyle>
          <a:p>
            <a:pPr algn="r" rtl="0"/>
            <a:r>
              <a:rPr lang="en-US" dirty="0" smtClean="0">
                <a:solidFill>
                  <a:srgbClr val="646464">
                    <a:lumMod val="60000"/>
                    <a:lumOff val="40000"/>
                  </a:srgbClr>
                </a:solidFill>
              </a:rPr>
              <a:t>| </a:t>
            </a:r>
            <a:fld id="{746B6BB7-8FD9-4516-A2B1-95A48CAD54C6}" type="slidenum">
              <a:rPr lang="en-US" smtClean="0">
                <a:solidFill>
                  <a:srgbClr val="646464">
                    <a:lumMod val="60000"/>
                    <a:lumOff val="40000"/>
                  </a:srgbClr>
                </a:solidFill>
              </a:rPr>
              <a:pPr algn="r" rtl="0"/>
              <a:t>‹#›</a:t>
            </a:fld>
            <a:endParaRPr lang="en-US" dirty="0">
              <a:solidFill>
                <a:srgbClr val="646464">
                  <a:lumMod val="60000"/>
                  <a:lumOff val="40000"/>
                </a:srgbClr>
              </a:solidFill>
            </a:endParaRPr>
          </a:p>
        </p:txBody>
      </p:sp>
      <p:sp>
        <p:nvSpPr>
          <p:cNvPr id="18" name="Rectangle 72"/>
          <p:cNvSpPr>
            <a:spLocks noChangeArrowheads="1"/>
          </p:cNvSpPr>
          <p:nvPr userDrawn="1"/>
        </p:nvSpPr>
        <p:spPr bwMode="auto">
          <a:xfrm>
            <a:off x="1512168" y="4727634"/>
            <a:ext cx="745232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he-IL" sz="650" b="1" i="0" u="none" strike="noStrike" kern="1200" cap="none" spc="0" normalizeH="0" baseline="0" noProof="0" dirty="0" smtClean="0">
                <a:ln>
                  <a:noFill/>
                </a:ln>
                <a:solidFill>
                  <a:sysClr val="window" lastClr="FFFFFF">
                    <a:lumMod val="50000"/>
                  </a:sysClr>
                </a:solidFill>
                <a:effectLst/>
                <a:uLnTx/>
                <a:uFillTx/>
                <a:latin typeface="Arial" pitchFamily="34" charset="0"/>
                <a:ea typeface="+mn-ea"/>
                <a:cs typeface="Arial" pitchFamily="34" charset="0"/>
              </a:rPr>
              <a:t>בלמ"ס</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he-IL" sz="650" b="0" i="0" u="none" strike="noStrike" kern="0" cap="none" spc="0" normalizeH="0" baseline="0" dirty="0" smtClean="0">
                <a:ln>
                  <a:noFill/>
                </a:ln>
                <a:solidFill>
                  <a:sysClr val="window" lastClr="FFFFFF">
                    <a:lumMod val="50000"/>
                  </a:sysClr>
                </a:solidFill>
                <a:effectLst/>
                <a:uLnTx/>
                <a:uFillTx/>
                <a:latin typeface="Arial" pitchFamily="34" charset="0"/>
                <a:ea typeface="+mn-ea"/>
                <a:cs typeface="Arial" pitchFamily="34" charset="0"/>
              </a:rPr>
              <a:t>מסמך זה מכיל מידע קנייני בבעלותה של אלתא מערכות בע"מ. אין להעתיק, לשכפל או לגלות תוכן מסמך זה, כולו או חלקו או לעשות בו שימוש כלשהו, בכל דרך שהיא, אלא על פי הסכמה של אלתא מראש ובכתב</a:t>
            </a:r>
            <a:endParaRPr kumimoji="0" lang="en-US" sz="650" b="0" i="0" u="none" strike="noStrike" kern="0" cap="none" spc="0" normalizeH="0" baseline="0" noProof="0" dirty="0">
              <a:ln>
                <a:noFill/>
              </a:ln>
              <a:solidFill>
                <a:sysClr val="window" lastClr="FFFFFF">
                  <a:lumMod val="50000"/>
                </a:sysClr>
              </a:solidFill>
              <a:effectLst/>
              <a:uLnTx/>
              <a:uFillTx/>
              <a:latin typeface="Arial" pitchFamily="34" charset="0"/>
              <a:ea typeface="+mn-ea"/>
              <a:cs typeface="Arial" pitchFamily="34" charset="0"/>
            </a:endParaRPr>
          </a:p>
        </p:txBody>
      </p:sp>
      <p:pic>
        <p:nvPicPr>
          <p:cNvPr id="20" name="תמונה 19"/>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1" y="527528"/>
            <a:ext cx="1671781" cy="381000"/>
          </a:xfrm>
          <a:prstGeom prst="rect">
            <a:avLst/>
          </a:prstGeom>
        </p:spPr>
      </p:pic>
      <p:pic>
        <p:nvPicPr>
          <p:cNvPr id="21" name="Picture 2" descr="D:\WORKSPACE2013\IDEA\IAI\TEMPLATE\Materials for PPT\Logo.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84007" y="124249"/>
            <a:ext cx="728933" cy="47107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5635" t="12252" r="3702" b="23691"/>
          <a:stretch/>
        </p:blipFill>
        <p:spPr bwMode="auto">
          <a:xfrm>
            <a:off x="151254" y="4731265"/>
            <a:ext cx="1751576" cy="316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309883"/>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4" name="Title 1"/>
          <p:cNvSpPr>
            <a:spLocks noGrp="1"/>
          </p:cNvSpPr>
          <p:nvPr>
            <p:ph type="title"/>
          </p:nvPr>
        </p:nvSpPr>
        <p:spPr>
          <a:xfrm>
            <a:off x="1547664" y="169863"/>
            <a:ext cx="6048672" cy="622300"/>
          </a:xfrm>
          <a:prstGeom prst="rect">
            <a:avLst/>
          </a:prstGeom>
        </p:spPr>
        <p:txBody>
          <a:bodyPr vert="horz" lIns="0" tIns="45720" rIns="91440" bIns="45720" rtlCol="0" anchor="ctr" anchorCtr="0">
            <a:noAutofit/>
          </a:bodyPr>
          <a:lstStyle>
            <a:lvl1pPr rtl="1">
              <a:defRPr lang="en-US">
                <a:solidFill>
                  <a:schemeClr val="tx1"/>
                </a:solidFill>
              </a:defRPr>
            </a:lvl1pPr>
          </a:lstStyle>
          <a:p>
            <a:pPr lvl="0"/>
            <a:endParaRPr lang="en-US" dirty="0"/>
          </a:p>
        </p:txBody>
      </p:sp>
      <p:sp>
        <p:nvSpPr>
          <p:cNvPr id="10" name="TextBox 9"/>
          <p:cNvSpPr txBox="1"/>
          <p:nvPr userDrawn="1"/>
        </p:nvSpPr>
        <p:spPr>
          <a:xfrm>
            <a:off x="8649146" y="4791948"/>
            <a:ext cx="387350" cy="230832"/>
          </a:xfrm>
          <a:prstGeom prst="rect">
            <a:avLst/>
          </a:prstGeom>
          <a:noFill/>
        </p:spPr>
        <p:txBody>
          <a:bodyPr wrap="square" lIns="0" rIns="0" rtlCol="0">
            <a:spAutoFit/>
          </a:bodyPr>
          <a:lstStyle>
            <a:defPPr>
              <a:defRPr lang="en-US"/>
            </a:defPPr>
            <a:lvl1pPr algn="r">
              <a:defRPr sz="900">
                <a:solidFill>
                  <a:schemeClr val="tx2">
                    <a:lumMod val="60000"/>
                    <a:lumOff val="40000"/>
                  </a:schemeClr>
                </a:solidFill>
              </a:defRPr>
            </a:lvl1pPr>
          </a:lstStyle>
          <a:p>
            <a:pPr algn="r" rtl="0"/>
            <a:r>
              <a:rPr lang="en-US" dirty="0" smtClean="0">
                <a:solidFill>
                  <a:srgbClr val="646464">
                    <a:lumMod val="60000"/>
                    <a:lumOff val="40000"/>
                  </a:srgbClr>
                </a:solidFill>
              </a:rPr>
              <a:t>| </a:t>
            </a:r>
            <a:fld id="{746B6BB7-8FD9-4516-A2B1-95A48CAD54C6}" type="slidenum">
              <a:rPr lang="en-US" smtClean="0">
                <a:solidFill>
                  <a:srgbClr val="646464">
                    <a:lumMod val="60000"/>
                    <a:lumOff val="40000"/>
                  </a:srgbClr>
                </a:solidFill>
              </a:rPr>
              <a:pPr algn="r" rtl="0"/>
              <a:t>‹#›</a:t>
            </a:fld>
            <a:endParaRPr lang="en-US" dirty="0">
              <a:solidFill>
                <a:srgbClr val="646464">
                  <a:lumMod val="60000"/>
                  <a:lumOff val="40000"/>
                </a:srgbClr>
              </a:solidFill>
            </a:endParaRPr>
          </a:p>
        </p:txBody>
      </p:sp>
      <p:pic>
        <p:nvPicPr>
          <p:cNvPr id="15" name="תמונה 1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1" y="527528"/>
            <a:ext cx="1671781" cy="381000"/>
          </a:xfrm>
          <a:prstGeom prst="rect">
            <a:avLst/>
          </a:prstGeom>
        </p:spPr>
      </p:pic>
      <p:pic>
        <p:nvPicPr>
          <p:cNvPr id="16" name="Picture 2" descr="D:\WORKSPACE2013\IDEA\IAI\TEMPLATE\Materials for PPT\Logo.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84007" y="124249"/>
            <a:ext cx="728933" cy="47107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5635" t="12252" r="3702" b="23691"/>
          <a:stretch/>
        </p:blipFill>
        <p:spPr bwMode="auto">
          <a:xfrm>
            <a:off x="151254" y="4731265"/>
            <a:ext cx="1751576" cy="316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 Placeholder 4"/>
          <p:cNvSpPr>
            <a:spLocks noGrp="1"/>
          </p:cNvSpPr>
          <p:nvPr>
            <p:ph idx="1"/>
          </p:nvPr>
        </p:nvSpPr>
        <p:spPr>
          <a:xfrm>
            <a:off x="457200" y="1200150"/>
            <a:ext cx="8229600" cy="3394075"/>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0959850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Titles and Content">
    <p:spTree>
      <p:nvGrpSpPr>
        <p:cNvPr id="1" name=""/>
        <p:cNvGrpSpPr/>
        <p:nvPr/>
      </p:nvGrpSpPr>
      <p:grpSpPr>
        <a:xfrm>
          <a:off x="0" y="0"/>
          <a:ext cx="0" cy="0"/>
          <a:chOff x="0" y="0"/>
          <a:chExt cx="0" cy="0"/>
        </a:xfrm>
      </p:grpSpPr>
      <p:sp>
        <p:nvSpPr>
          <p:cNvPr id="7" name="מציין מיקום טקסט 6"/>
          <p:cNvSpPr>
            <a:spLocks noGrp="1"/>
          </p:cNvSpPr>
          <p:nvPr>
            <p:ph type="body" sz="quarter" idx="10"/>
          </p:nvPr>
        </p:nvSpPr>
        <p:spPr>
          <a:xfrm>
            <a:off x="1547664" y="782638"/>
            <a:ext cx="6048672" cy="388071"/>
          </a:xfrm>
          <a:prstGeom prst="rect">
            <a:avLst/>
          </a:prstGeom>
        </p:spPr>
        <p:txBody>
          <a:bodyPr vert="horz" lIns="0" tIns="45720" rIns="91440" bIns="45720" rtlCol="0" anchor="ctr" anchorCtr="0">
            <a:noAutofit/>
          </a:bodyPr>
          <a:lstStyle>
            <a:lvl1pPr marL="0" indent="0" algn="ctr">
              <a:buNone/>
              <a:defRPr lang="he-IL" sz="1800" b="0" smtClean="0">
                <a:solidFill>
                  <a:schemeClr val="tx1"/>
                </a:solidFill>
                <a:latin typeface="+mj-lt"/>
                <a:ea typeface="+mj-ea"/>
                <a:cs typeface="+mj-cs"/>
              </a:defRPr>
            </a:lvl1pPr>
            <a:lvl2pPr>
              <a:defRPr lang="he-IL" smtClean="0"/>
            </a:lvl2pPr>
            <a:lvl3pPr>
              <a:defRPr lang="he-IL" smtClean="0"/>
            </a:lvl3pPr>
            <a:lvl4pPr>
              <a:defRPr lang="he-IL" smtClean="0"/>
            </a:lvl4pPr>
            <a:lvl5pPr>
              <a:defRPr lang="en-US"/>
            </a:lvl5pPr>
          </a:lstStyle>
          <a:p>
            <a:pPr lvl="0">
              <a:spcBef>
                <a:spcPct val="0"/>
              </a:spcBef>
            </a:pPr>
            <a:endParaRPr lang="en-US" dirty="0"/>
          </a:p>
        </p:txBody>
      </p:sp>
      <p:sp>
        <p:nvSpPr>
          <p:cNvPr id="15" name="Title 1"/>
          <p:cNvSpPr>
            <a:spLocks noGrp="1"/>
          </p:cNvSpPr>
          <p:nvPr>
            <p:ph type="title"/>
          </p:nvPr>
        </p:nvSpPr>
        <p:spPr>
          <a:xfrm>
            <a:off x="1547664" y="169863"/>
            <a:ext cx="6048672" cy="622300"/>
          </a:xfrm>
          <a:prstGeom prst="rect">
            <a:avLst/>
          </a:prstGeom>
        </p:spPr>
        <p:txBody>
          <a:bodyPr vert="horz" lIns="0" tIns="45720" rIns="91440" bIns="45720" rtlCol="0" anchor="ctr" anchorCtr="0">
            <a:noAutofit/>
          </a:bodyPr>
          <a:lstStyle>
            <a:lvl1pPr rtl="1">
              <a:defRPr lang="en-US">
                <a:solidFill>
                  <a:schemeClr val="tx1"/>
                </a:solidFill>
              </a:defRPr>
            </a:lvl1pPr>
          </a:lstStyle>
          <a:p>
            <a:pPr lvl="0"/>
            <a:endParaRPr lang="en-US" dirty="0"/>
          </a:p>
        </p:txBody>
      </p:sp>
      <p:sp>
        <p:nvSpPr>
          <p:cNvPr id="12" name="TextBox 11"/>
          <p:cNvSpPr txBox="1"/>
          <p:nvPr userDrawn="1"/>
        </p:nvSpPr>
        <p:spPr>
          <a:xfrm>
            <a:off x="8649146" y="4791948"/>
            <a:ext cx="387350" cy="230832"/>
          </a:xfrm>
          <a:prstGeom prst="rect">
            <a:avLst/>
          </a:prstGeom>
          <a:noFill/>
        </p:spPr>
        <p:txBody>
          <a:bodyPr wrap="square" lIns="0" rIns="0" rtlCol="0">
            <a:spAutoFit/>
          </a:bodyPr>
          <a:lstStyle>
            <a:defPPr>
              <a:defRPr lang="en-US"/>
            </a:defPPr>
            <a:lvl1pPr algn="r">
              <a:defRPr sz="900">
                <a:solidFill>
                  <a:schemeClr val="tx2">
                    <a:lumMod val="60000"/>
                    <a:lumOff val="40000"/>
                  </a:schemeClr>
                </a:solidFill>
              </a:defRPr>
            </a:lvl1pPr>
          </a:lstStyle>
          <a:p>
            <a:pPr algn="r" rtl="0"/>
            <a:r>
              <a:rPr lang="en-US" dirty="0" smtClean="0">
                <a:solidFill>
                  <a:srgbClr val="646464">
                    <a:lumMod val="60000"/>
                    <a:lumOff val="40000"/>
                  </a:srgbClr>
                </a:solidFill>
              </a:rPr>
              <a:t>| </a:t>
            </a:r>
            <a:fld id="{746B6BB7-8FD9-4516-A2B1-95A48CAD54C6}" type="slidenum">
              <a:rPr lang="en-US" smtClean="0">
                <a:solidFill>
                  <a:srgbClr val="646464">
                    <a:lumMod val="60000"/>
                    <a:lumOff val="40000"/>
                  </a:srgbClr>
                </a:solidFill>
              </a:rPr>
              <a:pPr algn="r" rtl="0"/>
              <a:t>‹#›</a:t>
            </a:fld>
            <a:endParaRPr lang="en-US" dirty="0">
              <a:solidFill>
                <a:srgbClr val="646464">
                  <a:lumMod val="60000"/>
                  <a:lumOff val="40000"/>
                </a:srgbClr>
              </a:solidFill>
            </a:endParaRPr>
          </a:p>
        </p:txBody>
      </p:sp>
      <p:sp>
        <p:nvSpPr>
          <p:cNvPr id="16" name="Rectangle 72"/>
          <p:cNvSpPr>
            <a:spLocks noChangeArrowheads="1"/>
          </p:cNvSpPr>
          <p:nvPr userDrawn="1"/>
        </p:nvSpPr>
        <p:spPr bwMode="auto">
          <a:xfrm>
            <a:off x="1512168" y="4727634"/>
            <a:ext cx="745232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he-IL" sz="650" b="1" i="0" u="none" strike="noStrike" kern="1200" cap="none" spc="0" normalizeH="0" baseline="0" noProof="0" dirty="0" smtClean="0">
                <a:ln>
                  <a:noFill/>
                </a:ln>
                <a:solidFill>
                  <a:sysClr val="window" lastClr="FFFFFF">
                    <a:lumMod val="50000"/>
                  </a:sysClr>
                </a:solidFill>
                <a:effectLst/>
                <a:uLnTx/>
                <a:uFillTx/>
                <a:latin typeface="Arial" pitchFamily="34" charset="0"/>
                <a:ea typeface="+mn-ea"/>
                <a:cs typeface="Arial" pitchFamily="34" charset="0"/>
              </a:rPr>
              <a:t>בלמ"ס</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he-IL" sz="650" b="0" i="0" u="none" strike="noStrike" kern="0" cap="none" spc="0" normalizeH="0" baseline="0" dirty="0" smtClean="0">
                <a:ln>
                  <a:noFill/>
                </a:ln>
                <a:solidFill>
                  <a:sysClr val="window" lastClr="FFFFFF">
                    <a:lumMod val="50000"/>
                  </a:sysClr>
                </a:solidFill>
                <a:effectLst/>
                <a:uLnTx/>
                <a:uFillTx/>
                <a:latin typeface="Arial" pitchFamily="34" charset="0"/>
                <a:ea typeface="+mn-ea"/>
                <a:cs typeface="Arial" pitchFamily="34" charset="0"/>
              </a:rPr>
              <a:t>מסמך זה מכיל מידע קנייני בבעלותה של אלתא מערכות בע"מ. אין להעתיק, לשכפל או לגלות תוכן מסמך זה, כולו או חלקו או לעשות בו שימוש כלשהו, בכל דרך שהיא, אלא על פי הסכמה של אלתא מראש ובכתב</a:t>
            </a:r>
            <a:endParaRPr kumimoji="0" lang="en-US" sz="650" b="0" i="0" u="none" strike="noStrike" kern="0" cap="none" spc="0" normalizeH="0" baseline="0" noProof="0" dirty="0">
              <a:ln>
                <a:noFill/>
              </a:ln>
              <a:solidFill>
                <a:sysClr val="window" lastClr="FFFFFF">
                  <a:lumMod val="50000"/>
                </a:sysClr>
              </a:solidFill>
              <a:effectLst/>
              <a:uLnTx/>
              <a:uFillTx/>
              <a:latin typeface="Arial" pitchFamily="34" charset="0"/>
              <a:ea typeface="+mn-ea"/>
              <a:cs typeface="Arial" pitchFamily="34" charset="0"/>
            </a:endParaRPr>
          </a:p>
        </p:txBody>
      </p:sp>
      <p:pic>
        <p:nvPicPr>
          <p:cNvPr id="17" name="תמונה 1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1" y="527528"/>
            <a:ext cx="1671781" cy="381000"/>
          </a:xfrm>
          <a:prstGeom prst="rect">
            <a:avLst/>
          </a:prstGeom>
        </p:spPr>
      </p:pic>
      <p:pic>
        <p:nvPicPr>
          <p:cNvPr id="18" name="Picture 2" descr="D:\WORKSPACE2013\IDEA\IAI\TEMPLATE\Materials for PPT\Logo.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84007" y="124249"/>
            <a:ext cx="728933" cy="47107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5635" t="12252" r="3702" b="23691"/>
          <a:stretch/>
        </p:blipFill>
        <p:spPr bwMode="auto">
          <a:xfrm>
            <a:off x="151254" y="4731265"/>
            <a:ext cx="1751576" cy="316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Placeholder 4"/>
          <p:cNvSpPr>
            <a:spLocks noGrp="1"/>
          </p:cNvSpPr>
          <p:nvPr>
            <p:ph idx="1"/>
          </p:nvPr>
        </p:nvSpPr>
        <p:spPr>
          <a:xfrm>
            <a:off x="457200" y="1200150"/>
            <a:ext cx="8229600" cy="3394075"/>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5209144"/>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3" name="Title 1"/>
          <p:cNvSpPr>
            <a:spLocks noGrp="1"/>
          </p:cNvSpPr>
          <p:nvPr>
            <p:ph type="title"/>
          </p:nvPr>
        </p:nvSpPr>
        <p:spPr>
          <a:xfrm>
            <a:off x="1547664" y="169863"/>
            <a:ext cx="6048672" cy="622300"/>
          </a:xfrm>
          <a:prstGeom prst="rect">
            <a:avLst/>
          </a:prstGeom>
        </p:spPr>
        <p:txBody>
          <a:bodyPr vert="horz" lIns="0" tIns="45720" rIns="91440" bIns="45720" rtlCol="0" anchor="ctr" anchorCtr="0">
            <a:noAutofit/>
          </a:bodyPr>
          <a:lstStyle>
            <a:lvl1pPr rtl="1">
              <a:defRPr lang="en-US">
                <a:solidFill>
                  <a:schemeClr val="tx1"/>
                </a:solidFill>
              </a:defRPr>
            </a:lvl1pPr>
          </a:lstStyle>
          <a:p>
            <a:pPr lvl="0"/>
            <a:endParaRPr lang="en-US" dirty="0"/>
          </a:p>
        </p:txBody>
      </p:sp>
      <p:sp>
        <p:nvSpPr>
          <p:cNvPr id="9" name="TextBox 8"/>
          <p:cNvSpPr txBox="1"/>
          <p:nvPr userDrawn="1"/>
        </p:nvSpPr>
        <p:spPr>
          <a:xfrm>
            <a:off x="8649146" y="4791948"/>
            <a:ext cx="387350" cy="230832"/>
          </a:xfrm>
          <a:prstGeom prst="rect">
            <a:avLst/>
          </a:prstGeom>
          <a:noFill/>
        </p:spPr>
        <p:txBody>
          <a:bodyPr wrap="square" lIns="0" rIns="0" rtlCol="0">
            <a:spAutoFit/>
          </a:bodyPr>
          <a:lstStyle>
            <a:defPPr>
              <a:defRPr lang="en-US"/>
            </a:defPPr>
            <a:lvl1pPr algn="r">
              <a:defRPr sz="900">
                <a:solidFill>
                  <a:schemeClr val="tx2">
                    <a:lumMod val="60000"/>
                    <a:lumOff val="40000"/>
                  </a:schemeClr>
                </a:solidFill>
              </a:defRPr>
            </a:lvl1pPr>
          </a:lstStyle>
          <a:p>
            <a:pPr algn="r" rtl="0"/>
            <a:r>
              <a:rPr lang="en-US" dirty="0" smtClean="0">
                <a:solidFill>
                  <a:srgbClr val="646464">
                    <a:lumMod val="60000"/>
                    <a:lumOff val="40000"/>
                  </a:srgbClr>
                </a:solidFill>
              </a:rPr>
              <a:t>| </a:t>
            </a:r>
            <a:fld id="{746B6BB7-8FD9-4516-A2B1-95A48CAD54C6}" type="slidenum">
              <a:rPr lang="en-US" smtClean="0">
                <a:solidFill>
                  <a:srgbClr val="646464">
                    <a:lumMod val="60000"/>
                    <a:lumOff val="40000"/>
                  </a:srgbClr>
                </a:solidFill>
              </a:rPr>
              <a:pPr algn="r" rtl="0"/>
              <a:t>‹#›</a:t>
            </a:fld>
            <a:endParaRPr lang="en-US" dirty="0">
              <a:solidFill>
                <a:srgbClr val="646464">
                  <a:lumMod val="60000"/>
                  <a:lumOff val="40000"/>
                </a:srgbClr>
              </a:solidFill>
            </a:endParaRPr>
          </a:p>
        </p:txBody>
      </p:sp>
      <p:pic>
        <p:nvPicPr>
          <p:cNvPr id="14" name="תמונה 1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1" y="527528"/>
            <a:ext cx="1671781" cy="381000"/>
          </a:xfrm>
          <a:prstGeom prst="rect">
            <a:avLst/>
          </a:prstGeom>
        </p:spPr>
      </p:pic>
      <p:pic>
        <p:nvPicPr>
          <p:cNvPr id="15" name="Picture 2" descr="D:\WORKSPACE2013\IDEA\IAI\TEMPLATE\Materials for PPT\Logo.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84007" y="124249"/>
            <a:ext cx="728933" cy="47107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5635" t="12252" r="3702" b="23691"/>
          <a:stretch/>
        </p:blipFill>
        <p:spPr bwMode="auto">
          <a:xfrm>
            <a:off x="151254" y="4731265"/>
            <a:ext cx="1751576" cy="316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3817840"/>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5" name="Title 1"/>
          <p:cNvSpPr>
            <a:spLocks noGrp="1"/>
          </p:cNvSpPr>
          <p:nvPr>
            <p:ph type="title"/>
          </p:nvPr>
        </p:nvSpPr>
        <p:spPr>
          <a:xfrm>
            <a:off x="1547664" y="169863"/>
            <a:ext cx="6048672" cy="622300"/>
          </a:xfrm>
          <a:prstGeom prst="rect">
            <a:avLst/>
          </a:prstGeom>
        </p:spPr>
        <p:txBody>
          <a:bodyPr vert="horz" lIns="0" tIns="45720" rIns="91440" bIns="45720" rtlCol="0" anchor="ctr" anchorCtr="0">
            <a:noAutofit/>
          </a:bodyPr>
          <a:lstStyle>
            <a:lvl1pPr rtl="1">
              <a:defRPr lang="en-US">
                <a:solidFill>
                  <a:schemeClr val="tx1"/>
                </a:solidFill>
              </a:defRPr>
            </a:lvl1pPr>
          </a:lstStyle>
          <a:p>
            <a:pPr lvl="0"/>
            <a:endParaRPr lang="en-US" dirty="0"/>
          </a:p>
        </p:txBody>
      </p:sp>
      <p:sp>
        <p:nvSpPr>
          <p:cNvPr id="10" name="TextBox 9"/>
          <p:cNvSpPr txBox="1"/>
          <p:nvPr userDrawn="1"/>
        </p:nvSpPr>
        <p:spPr>
          <a:xfrm>
            <a:off x="8649146" y="4791948"/>
            <a:ext cx="387350" cy="230832"/>
          </a:xfrm>
          <a:prstGeom prst="rect">
            <a:avLst/>
          </a:prstGeom>
          <a:noFill/>
        </p:spPr>
        <p:txBody>
          <a:bodyPr wrap="square" lIns="0" rIns="0" rtlCol="0">
            <a:spAutoFit/>
          </a:bodyPr>
          <a:lstStyle>
            <a:defPPr>
              <a:defRPr lang="en-US"/>
            </a:defPPr>
            <a:lvl1pPr algn="r">
              <a:defRPr sz="900">
                <a:solidFill>
                  <a:schemeClr val="tx2">
                    <a:lumMod val="60000"/>
                    <a:lumOff val="40000"/>
                  </a:schemeClr>
                </a:solidFill>
              </a:defRPr>
            </a:lvl1pPr>
          </a:lstStyle>
          <a:p>
            <a:pPr algn="r" rtl="0"/>
            <a:r>
              <a:rPr lang="en-US" dirty="0" smtClean="0">
                <a:solidFill>
                  <a:srgbClr val="646464">
                    <a:lumMod val="60000"/>
                    <a:lumOff val="40000"/>
                  </a:srgbClr>
                </a:solidFill>
              </a:rPr>
              <a:t>| </a:t>
            </a:r>
            <a:fld id="{746B6BB7-8FD9-4516-A2B1-95A48CAD54C6}" type="slidenum">
              <a:rPr lang="en-US" smtClean="0">
                <a:solidFill>
                  <a:srgbClr val="646464">
                    <a:lumMod val="60000"/>
                    <a:lumOff val="40000"/>
                  </a:srgbClr>
                </a:solidFill>
              </a:rPr>
              <a:pPr algn="r" rtl="0"/>
              <a:t>‹#›</a:t>
            </a:fld>
            <a:endParaRPr lang="en-US" dirty="0">
              <a:solidFill>
                <a:srgbClr val="646464">
                  <a:lumMod val="60000"/>
                  <a:lumOff val="40000"/>
                </a:srgbClr>
              </a:solidFill>
            </a:endParaRPr>
          </a:p>
        </p:txBody>
      </p:sp>
      <p:sp>
        <p:nvSpPr>
          <p:cNvPr id="12" name="Rectangle 72"/>
          <p:cNvSpPr>
            <a:spLocks noChangeArrowheads="1"/>
          </p:cNvSpPr>
          <p:nvPr userDrawn="1"/>
        </p:nvSpPr>
        <p:spPr bwMode="auto">
          <a:xfrm>
            <a:off x="1512168" y="4727634"/>
            <a:ext cx="745232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he-IL" sz="650" b="1" i="0" u="none" strike="noStrike" kern="1200" cap="none" spc="0" normalizeH="0" baseline="0" noProof="0" dirty="0" smtClean="0">
                <a:ln>
                  <a:noFill/>
                </a:ln>
                <a:solidFill>
                  <a:sysClr val="window" lastClr="FFFFFF">
                    <a:lumMod val="50000"/>
                  </a:sysClr>
                </a:solidFill>
                <a:effectLst/>
                <a:uLnTx/>
                <a:uFillTx/>
                <a:latin typeface="Arial" pitchFamily="34" charset="0"/>
                <a:ea typeface="+mn-ea"/>
                <a:cs typeface="Arial" pitchFamily="34" charset="0"/>
              </a:rPr>
              <a:t>בלמ"ס</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he-IL" sz="650" b="0" i="0" u="none" strike="noStrike" kern="0" cap="none" spc="0" normalizeH="0" baseline="0" dirty="0" smtClean="0">
                <a:ln>
                  <a:noFill/>
                </a:ln>
                <a:solidFill>
                  <a:sysClr val="window" lastClr="FFFFFF">
                    <a:lumMod val="50000"/>
                  </a:sysClr>
                </a:solidFill>
                <a:effectLst/>
                <a:uLnTx/>
                <a:uFillTx/>
                <a:latin typeface="Arial" pitchFamily="34" charset="0"/>
                <a:ea typeface="+mn-ea"/>
                <a:cs typeface="Arial" pitchFamily="34" charset="0"/>
              </a:rPr>
              <a:t>מסמך זה מכיל מידע קנייני בבעלותה של אלתא מערכות בע"מ. אין להעתיק, לשכפל או לגלות תוכן מסמך זה, כולו או חלקו או לעשות בו שימוש כלשהו, בכל דרך שהיא, אלא על פי הסכמה של אלתא מראש ובכתב</a:t>
            </a:r>
            <a:endParaRPr kumimoji="0" lang="en-US" sz="650" b="0" i="0" u="none" strike="noStrike" kern="0" cap="none" spc="0" normalizeH="0" baseline="0" noProof="0" dirty="0">
              <a:ln>
                <a:noFill/>
              </a:ln>
              <a:solidFill>
                <a:sysClr val="window" lastClr="FFFFFF">
                  <a:lumMod val="50000"/>
                </a:sysClr>
              </a:solidFill>
              <a:effectLst/>
              <a:uLnTx/>
              <a:uFillTx/>
              <a:latin typeface="Arial" pitchFamily="34" charset="0"/>
              <a:ea typeface="+mn-ea"/>
              <a:cs typeface="Arial" pitchFamily="34" charset="0"/>
            </a:endParaRPr>
          </a:p>
        </p:txBody>
      </p:sp>
      <p:pic>
        <p:nvPicPr>
          <p:cNvPr id="16" name="תמונה 1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1" y="527528"/>
            <a:ext cx="1671781" cy="381000"/>
          </a:xfrm>
          <a:prstGeom prst="rect">
            <a:avLst/>
          </a:prstGeom>
        </p:spPr>
      </p:pic>
      <p:pic>
        <p:nvPicPr>
          <p:cNvPr id="17" name="Picture 2" descr="D:\WORKSPACE2013\IDEA\IAI\TEMPLATE\Materials for PPT\Logo.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84007" y="124249"/>
            <a:ext cx="728933" cy="47107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3"/>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5635" t="12252" r="3702" b="23691"/>
          <a:stretch/>
        </p:blipFill>
        <p:spPr bwMode="auto">
          <a:xfrm>
            <a:off x="151254" y="4731265"/>
            <a:ext cx="1751576" cy="316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 Placeholder 4"/>
          <p:cNvSpPr>
            <a:spLocks noGrp="1"/>
          </p:cNvSpPr>
          <p:nvPr>
            <p:ph idx="1"/>
          </p:nvPr>
        </p:nvSpPr>
        <p:spPr>
          <a:xfrm>
            <a:off x="4788024" y="1200150"/>
            <a:ext cx="3898776" cy="3394075"/>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4"/>
          <p:cNvSpPr>
            <a:spLocks noGrp="1"/>
          </p:cNvSpPr>
          <p:nvPr>
            <p:ph idx="10"/>
          </p:nvPr>
        </p:nvSpPr>
        <p:spPr>
          <a:xfrm>
            <a:off x="467544" y="1203598"/>
            <a:ext cx="3898776" cy="3394075"/>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436446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382588" y="1557471"/>
            <a:ext cx="3996000" cy="3170163"/>
          </a:xfrm>
          <a:prstGeom prst="rect">
            <a:avLst/>
          </a:prstGeom>
        </p:spPr>
        <p:txBody>
          <a:bodyPr vert="horz" lIns="0" tIns="45720" rIns="91440" bIns="45720" rtlCol="0">
            <a:normAutofit/>
          </a:bodyPr>
          <a:lstStyle>
            <a:lvl1pPr marL="179388" indent="-179388">
              <a:spcBef>
                <a:spcPts val="1200"/>
              </a:spcBef>
              <a:buClr>
                <a:schemeClr val="tx1"/>
              </a:buClr>
              <a:buSzTx/>
              <a:buFont typeface="Wingdings" panose="05000000000000000000" pitchFamily="2" charset="2"/>
              <a:buChar char="§"/>
              <a:defRPr lang="en-US" smtClean="0"/>
            </a:lvl1pPr>
            <a:lvl2pPr marL="304800" indent="-125413">
              <a:spcBef>
                <a:spcPts val="1200"/>
              </a:spcBef>
              <a:buClr>
                <a:schemeClr val="tx1"/>
              </a:buClr>
              <a:buSzPct val="85000"/>
              <a:buFont typeface="Calibri" panose="020F0502020204030204" pitchFamily="34" charset="0"/>
              <a:buChar char="□"/>
              <a:defRPr lang="en-US" smtClean="0"/>
            </a:lvl2pPr>
            <a:lvl3pPr marL="450850" indent="-146050">
              <a:spcBef>
                <a:spcPts val="1200"/>
              </a:spcBef>
              <a:buClr>
                <a:schemeClr val="tx1"/>
              </a:buClr>
              <a:buSzTx/>
              <a:buChar char="-"/>
              <a:defRPr lang="en-US" smtClean="0"/>
            </a:lvl3pPr>
            <a:lvl4pPr marL="539750" indent="-96838">
              <a:spcBef>
                <a:spcPts val="1200"/>
              </a:spcBef>
              <a:buClr>
                <a:schemeClr val="tx1"/>
              </a:buClr>
              <a:buSzTx/>
              <a:buFont typeface="Calibri" panose="020F0502020204030204" pitchFamily="34" charset="0"/>
              <a:buChar char="∙"/>
              <a:defRPr lang="en-US" smtClean="0"/>
            </a:lvl4pPr>
            <a:lvl5pPr marL="720725" indent="-180975">
              <a:spcBef>
                <a:spcPts val="1200"/>
              </a:spcBef>
              <a:buClr>
                <a:schemeClr val="tx1"/>
              </a:buClr>
              <a:buChar char="-"/>
              <a:defRPr/>
            </a:lvl5pPr>
          </a:lstStyle>
          <a:p>
            <a:pPr marL="179388" lvl="0" indent="-179388">
              <a:spcBef>
                <a:spcPts val="1200"/>
              </a:spcBef>
              <a:buClr>
                <a:schemeClr val="tx1"/>
              </a:buClr>
              <a:buSzTx/>
              <a:buFont typeface="Wingdings" panose="05000000000000000000" pitchFamily="2" charset="2"/>
              <a:buChar char="§"/>
            </a:pPr>
            <a:r>
              <a:rPr lang="he-IL" dirty="0" smtClean="0"/>
              <a:t>לחץ כדי לערוך סגנונות טקסט של תבנית בסיס</a:t>
            </a:r>
          </a:p>
          <a:p>
            <a:pPr marL="304800" lvl="1" indent="-125413">
              <a:spcBef>
                <a:spcPts val="1200"/>
              </a:spcBef>
              <a:buClr>
                <a:schemeClr val="tx1"/>
              </a:buClr>
              <a:buSzPct val="85000"/>
              <a:buFont typeface="Calibri" panose="020F0502020204030204" pitchFamily="34" charset="0"/>
              <a:buChar char="□"/>
            </a:pPr>
            <a:r>
              <a:rPr lang="he-IL" dirty="0" smtClean="0"/>
              <a:t>רמה שנייה</a:t>
            </a:r>
          </a:p>
          <a:p>
            <a:pPr marL="450850" lvl="2" indent="-146050">
              <a:spcBef>
                <a:spcPts val="1200"/>
              </a:spcBef>
              <a:buClr>
                <a:schemeClr val="tx1"/>
              </a:buClr>
              <a:buSzTx/>
              <a:buChar char="-"/>
            </a:pPr>
            <a:r>
              <a:rPr lang="he-IL" dirty="0" smtClean="0"/>
              <a:t>רמה שלישית</a:t>
            </a:r>
          </a:p>
          <a:p>
            <a:pPr marL="539750" lvl="3" indent="-96838">
              <a:spcBef>
                <a:spcPts val="1200"/>
              </a:spcBef>
              <a:buClr>
                <a:schemeClr val="tx1"/>
              </a:buClr>
              <a:buSzTx/>
              <a:buFont typeface="Calibri" panose="020F0502020204030204" pitchFamily="34" charset="0"/>
              <a:buChar char="∙"/>
            </a:pPr>
            <a:r>
              <a:rPr lang="he-IL" dirty="0" smtClean="0"/>
              <a:t>רמה רביעית</a:t>
            </a:r>
          </a:p>
          <a:p>
            <a:pPr marL="720725" lvl="4" indent="-180975">
              <a:spcBef>
                <a:spcPts val="1200"/>
              </a:spcBef>
              <a:buClr>
                <a:schemeClr val="tx1"/>
              </a:buClr>
              <a:buChar char="-"/>
            </a:pPr>
            <a:r>
              <a:rPr lang="he-IL" dirty="0" smtClean="0"/>
              <a:t>רמה חמישית</a:t>
            </a:r>
            <a:endParaRPr lang="en-US" dirty="0"/>
          </a:p>
        </p:txBody>
      </p:sp>
      <p:sp>
        <p:nvSpPr>
          <p:cNvPr id="6" name="Content Placeholder 5"/>
          <p:cNvSpPr>
            <a:spLocks noGrp="1"/>
          </p:cNvSpPr>
          <p:nvPr>
            <p:ph sz="quarter" idx="4"/>
          </p:nvPr>
        </p:nvSpPr>
        <p:spPr>
          <a:xfrm>
            <a:off x="4772842" y="1557471"/>
            <a:ext cx="3996000" cy="3170163"/>
          </a:xfrm>
          <a:prstGeom prst="rect">
            <a:avLst/>
          </a:prstGeom>
        </p:spPr>
        <p:txBody>
          <a:bodyPr vert="horz" lIns="0" tIns="45720" rIns="91440" bIns="45720" rtlCol="0">
            <a:normAutofit/>
          </a:bodyPr>
          <a:lstStyle>
            <a:lvl1pPr marL="179388" indent="-179388">
              <a:spcBef>
                <a:spcPts val="1200"/>
              </a:spcBef>
              <a:buClr>
                <a:schemeClr val="tx1"/>
              </a:buClr>
              <a:buSzTx/>
              <a:buFont typeface="Wingdings" panose="05000000000000000000" pitchFamily="2" charset="2"/>
              <a:buChar char="§"/>
              <a:defRPr lang="en-US" smtClean="0"/>
            </a:lvl1pPr>
            <a:lvl2pPr marL="304800" indent="-125413">
              <a:spcBef>
                <a:spcPts val="1200"/>
              </a:spcBef>
              <a:buClr>
                <a:schemeClr val="tx1"/>
              </a:buClr>
              <a:buSzPct val="85000"/>
              <a:buFont typeface="Calibri" panose="020F0502020204030204" pitchFamily="34" charset="0"/>
              <a:buChar char="□"/>
              <a:defRPr lang="en-US" smtClean="0"/>
            </a:lvl2pPr>
            <a:lvl3pPr marL="450850" indent="-146050">
              <a:spcBef>
                <a:spcPts val="1200"/>
              </a:spcBef>
              <a:buClr>
                <a:schemeClr val="tx1"/>
              </a:buClr>
              <a:buSzTx/>
              <a:buChar char="-"/>
              <a:defRPr lang="en-US" smtClean="0"/>
            </a:lvl3pPr>
            <a:lvl4pPr marL="539750" indent="-96838">
              <a:spcBef>
                <a:spcPts val="1200"/>
              </a:spcBef>
              <a:buClr>
                <a:schemeClr val="tx1"/>
              </a:buClr>
              <a:buSzTx/>
              <a:buFont typeface="Calibri" panose="020F0502020204030204" pitchFamily="34" charset="0"/>
              <a:buChar char="∙"/>
              <a:defRPr lang="en-US" smtClean="0"/>
            </a:lvl4pPr>
            <a:lvl5pPr marL="720725" indent="-180975">
              <a:spcBef>
                <a:spcPts val="1200"/>
              </a:spcBef>
              <a:buClr>
                <a:schemeClr val="tx1"/>
              </a:buClr>
              <a:buChar char="-"/>
              <a:defRPr/>
            </a:lvl5pPr>
          </a:lstStyle>
          <a:p>
            <a:pPr marL="179388" lvl="0" indent="-179388">
              <a:spcBef>
                <a:spcPts val="1200"/>
              </a:spcBef>
              <a:buClr>
                <a:schemeClr val="tx1"/>
              </a:buClr>
              <a:buSzTx/>
              <a:buFont typeface="Wingdings" panose="05000000000000000000" pitchFamily="2" charset="2"/>
              <a:buChar char="§"/>
            </a:pPr>
            <a:r>
              <a:rPr lang="he-IL" dirty="0" smtClean="0"/>
              <a:t>לחץ כדי לערוך סגנונות טקסט של תבנית בסיס</a:t>
            </a:r>
          </a:p>
          <a:p>
            <a:pPr marL="304800" lvl="1" indent="-125413">
              <a:spcBef>
                <a:spcPts val="1200"/>
              </a:spcBef>
              <a:buClr>
                <a:schemeClr val="tx1"/>
              </a:buClr>
              <a:buSzPct val="85000"/>
              <a:buFont typeface="Calibri" panose="020F0502020204030204" pitchFamily="34" charset="0"/>
              <a:buChar char="□"/>
            </a:pPr>
            <a:r>
              <a:rPr lang="he-IL" dirty="0" smtClean="0"/>
              <a:t>רמה שנייה</a:t>
            </a:r>
          </a:p>
          <a:p>
            <a:pPr marL="450850" lvl="2" indent="-146050">
              <a:spcBef>
                <a:spcPts val="1200"/>
              </a:spcBef>
              <a:buClr>
                <a:schemeClr val="tx1"/>
              </a:buClr>
              <a:buSzTx/>
              <a:buChar char="-"/>
            </a:pPr>
            <a:r>
              <a:rPr lang="he-IL" dirty="0" smtClean="0"/>
              <a:t>רמה שלישית</a:t>
            </a:r>
          </a:p>
          <a:p>
            <a:pPr marL="539750" lvl="3" indent="-96838">
              <a:spcBef>
                <a:spcPts val="1200"/>
              </a:spcBef>
              <a:buClr>
                <a:schemeClr val="tx1"/>
              </a:buClr>
              <a:buSzTx/>
              <a:buFont typeface="Calibri" panose="020F0502020204030204" pitchFamily="34" charset="0"/>
              <a:buChar char="∙"/>
            </a:pPr>
            <a:r>
              <a:rPr lang="he-IL" dirty="0" smtClean="0"/>
              <a:t>רמה רביעית</a:t>
            </a:r>
          </a:p>
          <a:p>
            <a:pPr marL="720725" lvl="4" indent="-180975">
              <a:spcBef>
                <a:spcPts val="1200"/>
              </a:spcBef>
              <a:buClr>
                <a:schemeClr val="tx1"/>
              </a:buClr>
              <a:buChar char="-"/>
            </a:pPr>
            <a:r>
              <a:rPr lang="he-IL" dirty="0" smtClean="0"/>
              <a:t>רמה חמישית</a:t>
            </a:r>
            <a:endParaRPr lang="en-US" dirty="0"/>
          </a:p>
        </p:txBody>
      </p:sp>
      <p:sp>
        <p:nvSpPr>
          <p:cNvPr id="3" name="Text Placeholder 2"/>
          <p:cNvSpPr>
            <a:spLocks noGrp="1"/>
          </p:cNvSpPr>
          <p:nvPr>
            <p:ph type="body" idx="1"/>
          </p:nvPr>
        </p:nvSpPr>
        <p:spPr>
          <a:xfrm>
            <a:off x="382588" y="1131590"/>
            <a:ext cx="3996000" cy="418306"/>
          </a:xfrm>
          <a:prstGeom prst="rect">
            <a:avLst/>
          </a:prstGeom>
        </p:spPr>
        <p:txBody>
          <a:bodyPr anchor="b">
            <a:normAutofit/>
          </a:bodyPr>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smtClean="0"/>
          </a:p>
        </p:txBody>
      </p:sp>
      <p:sp>
        <p:nvSpPr>
          <p:cNvPr id="5" name="Text Placeholder 4"/>
          <p:cNvSpPr>
            <a:spLocks noGrp="1"/>
          </p:cNvSpPr>
          <p:nvPr>
            <p:ph type="body" sz="quarter" idx="3"/>
          </p:nvPr>
        </p:nvSpPr>
        <p:spPr>
          <a:xfrm>
            <a:off x="4772842" y="1131590"/>
            <a:ext cx="3996000" cy="418306"/>
          </a:xfrm>
          <a:prstGeom prst="rect">
            <a:avLst/>
          </a:prstGeom>
        </p:spPr>
        <p:txBody>
          <a:bodyPr anchor="b">
            <a:normAutofit/>
          </a:bodyPr>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smtClean="0"/>
          </a:p>
        </p:txBody>
      </p:sp>
      <p:sp>
        <p:nvSpPr>
          <p:cNvPr id="14" name="Title 1"/>
          <p:cNvSpPr>
            <a:spLocks noGrp="1"/>
          </p:cNvSpPr>
          <p:nvPr>
            <p:ph type="title"/>
          </p:nvPr>
        </p:nvSpPr>
        <p:spPr>
          <a:xfrm>
            <a:off x="1547664" y="169863"/>
            <a:ext cx="6048672" cy="622300"/>
          </a:xfrm>
          <a:prstGeom prst="rect">
            <a:avLst/>
          </a:prstGeom>
        </p:spPr>
        <p:txBody>
          <a:bodyPr vert="horz" lIns="0" tIns="45720" rIns="91440" bIns="45720" rtlCol="0" anchor="ctr" anchorCtr="0">
            <a:noAutofit/>
          </a:bodyPr>
          <a:lstStyle>
            <a:lvl1pPr rtl="1">
              <a:defRPr lang="en-US">
                <a:solidFill>
                  <a:schemeClr val="tx1"/>
                </a:solidFill>
              </a:defRPr>
            </a:lvl1pPr>
          </a:lstStyle>
          <a:p>
            <a:pPr lvl="0"/>
            <a:endParaRPr lang="en-US" dirty="0"/>
          </a:p>
        </p:txBody>
      </p:sp>
      <p:sp>
        <p:nvSpPr>
          <p:cNvPr id="13" name="TextBox 12"/>
          <p:cNvSpPr txBox="1"/>
          <p:nvPr userDrawn="1"/>
        </p:nvSpPr>
        <p:spPr>
          <a:xfrm>
            <a:off x="8649146" y="4791948"/>
            <a:ext cx="387350" cy="230832"/>
          </a:xfrm>
          <a:prstGeom prst="rect">
            <a:avLst/>
          </a:prstGeom>
          <a:noFill/>
        </p:spPr>
        <p:txBody>
          <a:bodyPr wrap="square" lIns="0" rIns="0" rtlCol="0">
            <a:spAutoFit/>
          </a:bodyPr>
          <a:lstStyle>
            <a:defPPr>
              <a:defRPr lang="en-US"/>
            </a:defPPr>
            <a:lvl1pPr algn="r">
              <a:defRPr sz="900">
                <a:solidFill>
                  <a:schemeClr val="tx2">
                    <a:lumMod val="60000"/>
                    <a:lumOff val="40000"/>
                  </a:schemeClr>
                </a:solidFill>
              </a:defRPr>
            </a:lvl1pPr>
          </a:lstStyle>
          <a:p>
            <a:pPr algn="r" rtl="0"/>
            <a:r>
              <a:rPr lang="en-US" dirty="0" smtClean="0">
                <a:solidFill>
                  <a:srgbClr val="646464">
                    <a:lumMod val="60000"/>
                    <a:lumOff val="40000"/>
                  </a:srgbClr>
                </a:solidFill>
              </a:rPr>
              <a:t>| </a:t>
            </a:r>
            <a:fld id="{746B6BB7-8FD9-4516-A2B1-95A48CAD54C6}" type="slidenum">
              <a:rPr lang="en-US" smtClean="0">
                <a:solidFill>
                  <a:srgbClr val="646464">
                    <a:lumMod val="60000"/>
                    <a:lumOff val="40000"/>
                  </a:srgbClr>
                </a:solidFill>
              </a:rPr>
              <a:pPr algn="r" rtl="0"/>
              <a:t>‹#›</a:t>
            </a:fld>
            <a:endParaRPr lang="en-US" dirty="0">
              <a:solidFill>
                <a:srgbClr val="646464">
                  <a:lumMod val="60000"/>
                  <a:lumOff val="40000"/>
                </a:srgbClr>
              </a:solidFill>
            </a:endParaRPr>
          </a:p>
        </p:txBody>
      </p:sp>
      <p:sp>
        <p:nvSpPr>
          <p:cNvPr id="17" name="Rectangle 72"/>
          <p:cNvSpPr>
            <a:spLocks noChangeArrowheads="1"/>
          </p:cNvSpPr>
          <p:nvPr userDrawn="1"/>
        </p:nvSpPr>
        <p:spPr bwMode="auto">
          <a:xfrm>
            <a:off x="1512168" y="4727634"/>
            <a:ext cx="745232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he-IL" sz="650" b="1" i="0" u="none" strike="noStrike" kern="1200" cap="none" spc="0" normalizeH="0" baseline="0" noProof="0" dirty="0" smtClean="0">
                <a:ln>
                  <a:noFill/>
                </a:ln>
                <a:solidFill>
                  <a:sysClr val="window" lastClr="FFFFFF">
                    <a:lumMod val="50000"/>
                  </a:sysClr>
                </a:solidFill>
                <a:effectLst/>
                <a:uLnTx/>
                <a:uFillTx/>
                <a:latin typeface="Arial" pitchFamily="34" charset="0"/>
                <a:ea typeface="+mn-ea"/>
                <a:cs typeface="Arial" pitchFamily="34" charset="0"/>
              </a:rPr>
              <a:t>בלמ"ס</a:t>
            </a:r>
          </a:p>
          <a:p>
            <a:pPr marL="0" marR="0" lvl="0" indent="0" algn="ctr" defTabSz="914400" rtl="1" eaLnBrk="1" fontAlgn="base" latinLnBrk="0" hangingPunct="1">
              <a:lnSpc>
                <a:spcPct val="100000"/>
              </a:lnSpc>
              <a:spcBef>
                <a:spcPct val="0"/>
              </a:spcBef>
              <a:spcAft>
                <a:spcPct val="0"/>
              </a:spcAft>
              <a:buClrTx/>
              <a:buSzTx/>
              <a:buFontTx/>
              <a:buNone/>
              <a:tabLst/>
              <a:defRPr/>
            </a:pPr>
            <a:r>
              <a:rPr kumimoji="0" lang="he-IL" sz="650" b="0" i="0" u="none" strike="noStrike" kern="0" cap="none" spc="0" normalizeH="0" baseline="0" dirty="0" smtClean="0">
                <a:ln>
                  <a:noFill/>
                </a:ln>
                <a:solidFill>
                  <a:sysClr val="window" lastClr="FFFFFF">
                    <a:lumMod val="50000"/>
                  </a:sysClr>
                </a:solidFill>
                <a:effectLst/>
                <a:uLnTx/>
                <a:uFillTx/>
                <a:latin typeface="Arial" pitchFamily="34" charset="0"/>
                <a:ea typeface="+mn-ea"/>
                <a:cs typeface="Arial" pitchFamily="34" charset="0"/>
              </a:rPr>
              <a:t>מסמך זה מכיל מידע קנייני בבעלותה של אלתא מערכות בע"מ. אין להעתיק, לשכפל או לגלות תוכן מסמך זה, כולו או חלקו או לעשות בו שימוש כלשהו, בכל דרך שהיא, אלא על פי הסכמה של אלתא מראש ובכתב</a:t>
            </a:r>
            <a:endParaRPr kumimoji="0" lang="en-US" sz="650" b="0" i="0" u="none" strike="noStrike" kern="0" cap="none" spc="0" normalizeH="0" baseline="0" noProof="0" dirty="0">
              <a:ln>
                <a:noFill/>
              </a:ln>
              <a:solidFill>
                <a:sysClr val="window" lastClr="FFFFFF">
                  <a:lumMod val="50000"/>
                </a:sysClr>
              </a:solidFill>
              <a:effectLst/>
              <a:uLnTx/>
              <a:uFillTx/>
              <a:latin typeface="Arial" pitchFamily="34" charset="0"/>
              <a:ea typeface="+mn-ea"/>
              <a:cs typeface="Arial" pitchFamily="34" charset="0"/>
            </a:endParaRPr>
          </a:p>
        </p:txBody>
      </p:sp>
      <p:pic>
        <p:nvPicPr>
          <p:cNvPr id="18" name="תמונה 1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1" y="527528"/>
            <a:ext cx="1671781" cy="381000"/>
          </a:xfrm>
          <a:prstGeom prst="rect">
            <a:avLst/>
          </a:prstGeom>
        </p:spPr>
      </p:pic>
      <p:pic>
        <p:nvPicPr>
          <p:cNvPr id="19" name="Picture 2" descr="D:\WORKSPACE2013\IDEA\IAI\TEMPLATE\Materials for PPT\Logo.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84007" y="124249"/>
            <a:ext cx="728933" cy="47107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5635" t="12252" r="3702" b="23691"/>
          <a:stretch/>
        </p:blipFill>
        <p:spPr bwMode="auto">
          <a:xfrm>
            <a:off x="151254" y="4731265"/>
            <a:ext cx="1751576" cy="316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965969"/>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6" name="מציין מיקום של תמונה 5"/>
          <p:cNvSpPr>
            <a:spLocks noGrp="1"/>
          </p:cNvSpPr>
          <p:nvPr>
            <p:ph type="pic" sz="quarter" idx="10"/>
          </p:nvPr>
        </p:nvSpPr>
        <p:spPr>
          <a:xfrm>
            <a:off x="374400" y="987574"/>
            <a:ext cx="8395200" cy="3740060"/>
          </a:xfrm>
          <a:prstGeom prst="rect">
            <a:avLst/>
          </a:prstGeom>
        </p:spPr>
        <p:txBody>
          <a:bodyPr/>
          <a:lstStyle>
            <a:lvl1pPr marL="0" indent="0" algn="r">
              <a:buNone/>
              <a:defRPr>
                <a:solidFill>
                  <a:schemeClr val="tx2"/>
                </a:solidFill>
              </a:defRPr>
            </a:lvl1pPr>
          </a:lstStyle>
          <a:p>
            <a:endParaRPr lang="en-US"/>
          </a:p>
        </p:txBody>
      </p:sp>
      <p:sp>
        <p:nvSpPr>
          <p:cNvPr id="11" name="Title 1"/>
          <p:cNvSpPr>
            <a:spLocks noGrp="1"/>
          </p:cNvSpPr>
          <p:nvPr>
            <p:ph type="title"/>
          </p:nvPr>
        </p:nvSpPr>
        <p:spPr>
          <a:xfrm>
            <a:off x="1547664" y="169863"/>
            <a:ext cx="6048672" cy="622300"/>
          </a:xfrm>
          <a:prstGeom prst="rect">
            <a:avLst/>
          </a:prstGeom>
        </p:spPr>
        <p:txBody>
          <a:bodyPr vert="horz" lIns="0" tIns="45720" rIns="91440" bIns="45720" rtlCol="0" anchor="ctr" anchorCtr="0">
            <a:noAutofit/>
          </a:bodyPr>
          <a:lstStyle>
            <a:lvl1pPr rtl="1">
              <a:defRPr lang="en-US">
                <a:solidFill>
                  <a:schemeClr val="tx1"/>
                </a:solidFill>
              </a:defRPr>
            </a:lvl1pPr>
          </a:lstStyle>
          <a:p>
            <a:pPr lvl="0"/>
            <a:endParaRPr lang="en-US" dirty="0"/>
          </a:p>
        </p:txBody>
      </p:sp>
      <p:sp>
        <p:nvSpPr>
          <p:cNvPr id="8" name="TextBox 7"/>
          <p:cNvSpPr txBox="1"/>
          <p:nvPr userDrawn="1"/>
        </p:nvSpPr>
        <p:spPr>
          <a:xfrm>
            <a:off x="8649146" y="4791948"/>
            <a:ext cx="387350" cy="230832"/>
          </a:xfrm>
          <a:prstGeom prst="rect">
            <a:avLst/>
          </a:prstGeom>
          <a:noFill/>
        </p:spPr>
        <p:txBody>
          <a:bodyPr wrap="square" lIns="0" rIns="0" rtlCol="0">
            <a:spAutoFit/>
          </a:bodyPr>
          <a:lstStyle>
            <a:defPPr>
              <a:defRPr lang="en-US"/>
            </a:defPPr>
            <a:lvl1pPr algn="r">
              <a:defRPr sz="900">
                <a:solidFill>
                  <a:schemeClr val="tx2">
                    <a:lumMod val="60000"/>
                    <a:lumOff val="40000"/>
                  </a:schemeClr>
                </a:solidFill>
              </a:defRPr>
            </a:lvl1pPr>
          </a:lstStyle>
          <a:p>
            <a:pPr algn="r" rtl="0"/>
            <a:r>
              <a:rPr lang="en-US" dirty="0" smtClean="0">
                <a:solidFill>
                  <a:srgbClr val="646464">
                    <a:lumMod val="60000"/>
                    <a:lumOff val="40000"/>
                  </a:srgbClr>
                </a:solidFill>
              </a:rPr>
              <a:t>| </a:t>
            </a:r>
            <a:fld id="{746B6BB7-8FD9-4516-A2B1-95A48CAD54C6}" type="slidenum">
              <a:rPr lang="en-US" smtClean="0">
                <a:solidFill>
                  <a:srgbClr val="646464">
                    <a:lumMod val="60000"/>
                    <a:lumOff val="40000"/>
                  </a:srgbClr>
                </a:solidFill>
              </a:rPr>
              <a:pPr algn="r" rtl="0"/>
              <a:t>‹#›</a:t>
            </a:fld>
            <a:endParaRPr lang="en-US" dirty="0">
              <a:solidFill>
                <a:srgbClr val="646464">
                  <a:lumMod val="60000"/>
                  <a:lumOff val="40000"/>
                </a:srgbClr>
              </a:solidFill>
            </a:endParaRPr>
          </a:p>
        </p:txBody>
      </p:sp>
      <p:pic>
        <p:nvPicPr>
          <p:cNvPr id="10" name="תמונה 9"/>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1" y="527528"/>
            <a:ext cx="1671781" cy="381000"/>
          </a:xfrm>
          <a:prstGeom prst="rect">
            <a:avLst/>
          </a:prstGeom>
        </p:spPr>
      </p:pic>
      <p:pic>
        <p:nvPicPr>
          <p:cNvPr id="15" name="Picture 2" descr="D:\WORKSPACE2013\IDEA\IAI\TEMPLATE\Materials for PPT\Logo.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84007" y="124249"/>
            <a:ext cx="728933" cy="47107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5635" t="12252" r="3702" b="23691"/>
          <a:stretch/>
        </p:blipFill>
        <p:spPr bwMode="auto">
          <a:xfrm>
            <a:off x="151254" y="4731265"/>
            <a:ext cx="1751576" cy="316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531921"/>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5" name="Text Placeholder 4"/>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8649146" y="4791948"/>
            <a:ext cx="387350" cy="230832"/>
          </a:xfrm>
          <a:prstGeom prst="rect">
            <a:avLst/>
          </a:prstGeom>
          <a:noFill/>
        </p:spPr>
        <p:txBody>
          <a:bodyPr wrap="square" lIns="0" rIns="0" rtlCol="0">
            <a:spAutoFit/>
          </a:bodyPr>
          <a:lstStyle>
            <a:defPPr>
              <a:defRPr lang="en-US"/>
            </a:defPPr>
            <a:lvl1pPr algn="r">
              <a:defRPr sz="900">
                <a:solidFill>
                  <a:schemeClr val="tx2">
                    <a:lumMod val="60000"/>
                    <a:lumOff val="40000"/>
                  </a:schemeClr>
                </a:solidFill>
              </a:defRPr>
            </a:lvl1pPr>
          </a:lstStyle>
          <a:p>
            <a:pPr algn="r" rtl="0"/>
            <a:r>
              <a:rPr lang="en-US" dirty="0" smtClean="0">
                <a:solidFill>
                  <a:srgbClr val="646464">
                    <a:lumMod val="60000"/>
                    <a:lumOff val="40000"/>
                  </a:srgbClr>
                </a:solidFill>
              </a:rPr>
              <a:t>| </a:t>
            </a:r>
            <a:fld id="{746B6BB7-8FD9-4516-A2B1-95A48CAD54C6}" type="slidenum">
              <a:rPr lang="en-US" smtClean="0">
                <a:solidFill>
                  <a:srgbClr val="646464">
                    <a:lumMod val="60000"/>
                    <a:lumOff val="40000"/>
                  </a:srgbClr>
                </a:solidFill>
              </a:rPr>
              <a:pPr algn="r" rtl="0"/>
              <a:t>‹#›</a:t>
            </a:fld>
            <a:endParaRPr lang="en-US" dirty="0">
              <a:solidFill>
                <a:srgbClr val="646464">
                  <a:lumMod val="60000"/>
                  <a:lumOff val="40000"/>
                </a:srgbClr>
              </a:solidFill>
            </a:endParaRPr>
          </a:p>
        </p:txBody>
      </p:sp>
      <p:sp>
        <p:nvSpPr>
          <p:cNvPr id="9" name="Rectangle 72"/>
          <p:cNvSpPr>
            <a:spLocks noChangeArrowheads="1"/>
          </p:cNvSpPr>
          <p:nvPr userDrawn="1"/>
        </p:nvSpPr>
        <p:spPr bwMode="auto">
          <a:xfrm>
            <a:off x="1512168" y="4727634"/>
            <a:ext cx="745232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650" b="1" i="0" u="none" strike="noStrike" kern="1200" cap="none" spc="0" normalizeH="0" baseline="0" noProof="0" dirty="0" smtClean="0">
                <a:ln>
                  <a:noFill/>
                </a:ln>
                <a:solidFill>
                  <a:sysClr val="window" lastClr="FFFFFF">
                    <a:lumMod val="50000"/>
                  </a:sysClr>
                </a:solidFill>
                <a:effectLst/>
                <a:uLnTx/>
                <a:uFillTx/>
                <a:latin typeface="Arial" pitchFamily="34" charset="0"/>
                <a:ea typeface="+mn-ea"/>
                <a:cs typeface="Arial" pitchFamily="34" charset="0"/>
              </a:rPr>
              <a:t>Unclassified </a:t>
            </a:r>
            <a:endParaRPr kumimoji="0" lang="en-US" sz="650" b="1" i="0" u="none" strike="noStrike" kern="1200" cap="none" spc="0" normalizeH="0" baseline="0" noProof="0" dirty="0" smtClean="0">
              <a:ln>
                <a:noFill/>
              </a:ln>
              <a:solidFill>
                <a:sysClr val="window" lastClr="FFFFFF">
                  <a:lumMod val="50000"/>
                </a:sysClr>
              </a:solidFill>
              <a:effectLst/>
              <a:uLnTx/>
              <a:uFillTx/>
              <a:latin typeface="Arial" pitchFamily="34" charset="0"/>
              <a:ea typeface="+mn-ea"/>
              <a:cs typeface="Arial" pitchFamily="34" charset="0"/>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he-IL" sz="650" b="0" i="0" u="none" strike="noStrike" kern="0" cap="none" spc="0" normalizeH="0" baseline="0" dirty="0" smtClean="0">
                <a:ln>
                  <a:noFill/>
                </a:ln>
                <a:solidFill>
                  <a:sysClr val="window" lastClr="FFFFFF">
                    <a:lumMod val="50000"/>
                  </a:sysClr>
                </a:solidFill>
                <a:effectLst/>
                <a:uLnTx/>
                <a:uFillTx/>
                <a:latin typeface="Arial" pitchFamily="34" charset="0"/>
                <a:ea typeface="+mn-ea"/>
                <a:cs typeface="Arial" pitchFamily="34" charset="0"/>
              </a:rPr>
              <a:t>מסמך </a:t>
            </a:r>
            <a:r>
              <a:rPr kumimoji="0" lang="he-IL" sz="650" b="0" i="0" u="none" strike="noStrike" kern="0" cap="none" spc="0" normalizeH="0" baseline="0" dirty="0" smtClean="0">
                <a:ln>
                  <a:noFill/>
                </a:ln>
                <a:solidFill>
                  <a:sysClr val="window" lastClr="FFFFFF">
                    <a:lumMod val="50000"/>
                  </a:sysClr>
                </a:solidFill>
                <a:effectLst/>
                <a:uLnTx/>
                <a:uFillTx/>
                <a:latin typeface="Arial" pitchFamily="34" charset="0"/>
                <a:ea typeface="+mn-ea"/>
                <a:cs typeface="Arial" pitchFamily="34" charset="0"/>
              </a:rPr>
              <a:t>זה מכיל מידע קנייני בבעלותה של אלתא מערכות בע"מ. אין להעתיק, לשכפל או לגלות תוכן מסמך זה, כולו או חלקו או לעשות בו שימוש כלשהו, בכל דרך שהיא, אלא על פי הסכמה של אלתא מראש ובכתב</a:t>
            </a:r>
            <a:endParaRPr kumimoji="0" lang="en-US" sz="650" b="0" i="0" u="none" strike="noStrike" kern="0" cap="none" spc="0" normalizeH="0" baseline="0" noProof="0" dirty="0">
              <a:ln>
                <a:noFill/>
              </a:ln>
              <a:solidFill>
                <a:sysClr val="window" lastClr="FFFFFF">
                  <a:lumMod val="50000"/>
                </a:sysClr>
              </a:solidFill>
              <a:effectLst/>
              <a:uLnTx/>
              <a:uFillTx/>
              <a:latin typeface="Arial" pitchFamily="34" charset="0"/>
              <a:ea typeface="+mn-ea"/>
              <a:cs typeface="Arial" pitchFamily="34" charset="0"/>
            </a:endParaRPr>
          </a:p>
        </p:txBody>
      </p:sp>
      <p:pic>
        <p:nvPicPr>
          <p:cNvPr id="10" name="Picture 2" descr="D:\WORKSPACE2013\IDEA\IAI\TEMPLATE\Materials for PPT\Logo.png"/>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284007" y="124249"/>
            <a:ext cx="728933" cy="47107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p:cNvPicPr>
            <a:picLocks noChangeAspect="1" noChangeArrowheads="1"/>
          </p:cNvPicPr>
          <p:nvPr userDrawn="1"/>
        </p:nvPicPr>
        <p:blipFill rotWithShape="1">
          <a:blip r:embed="rId19">
            <a:extLst>
              <a:ext uri="{28A0092B-C50C-407E-A947-70E740481C1C}">
                <a14:useLocalDpi xmlns:a14="http://schemas.microsoft.com/office/drawing/2010/main" val="0"/>
              </a:ext>
            </a:extLst>
          </a:blip>
          <a:srcRect l="5635" t="12252" r="3702" b="23691"/>
          <a:stretch/>
        </p:blipFill>
        <p:spPr bwMode="auto">
          <a:xfrm>
            <a:off x="151254" y="4731265"/>
            <a:ext cx="1751576" cy="316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6715087"/>
      </p:ext>
    </p:extLst>
  </p:cSld>
  <p:clrMap bg1="lt1" tx1="dk1" bg2="lt2" tx2="dk2" accent1="accent1" accent2="accent2" accent3="accent3" accent4="accent4" accent5="accent5" accent6="accent6" hlink="hlink" folHlink="folHlink"/>
  <p:sldLayoutIdLst>
    <p:sldLayoutId id="2147483678" r:id="rId1"/>
    <p:sldLayoutId id="2147483662" r:id="rId2"/>
    <p:sldLayoutId id="2147483667" r:id="rId3"/>
    <p:sldLayoutId id="2147483664" r:id="rId4"/>
    <p:sldLayoutId id="2147483665" r:id="rId5"/>
    <p:sldLayoutId id="2147483671" r:id="rId6"/>
    <p:sldLayoutId id="2147483668" r:id="rId7"/>
    <p:sldLayoutId id="2147483670" r:id="rId8"/>
    <p:sldLayoutId id="2147483666" r:id="rId9"/>
    <p:sldLayoutId id="2147483669" r:id="rId10"/>
    <p:sldLayoutId id="2147483673" r:id="rId11"/>
    <p:sldLayoutId id="2147483676" r:id="rId12"/>
    <p:sldLayoutId id="2147483674" r:id="rId13"/>
    <p:sldLayoutId id="2147483675" r:id="rId14"/>
    <p:sldLayoutId id="2147483672" r:id="rId15"/>
    <p:sldLayoutId id="2147483663" r:id="rId16"/>
  </p:sldLayoutIdLst>
  <p:transition/>
  <p:timing>
    <p:tnLst>
      <p:par>
        <p:cTn id="1" dur="indefinite" restart="never" nodeType="tmRoot"/>
      </p:par>
    </p:tnLst>
  </p:timing>
  <p:hf hdr="0" ftr="0" dt="0"/>
  <p:txStyles>
    <p:titleStyle>
      <a:lvl1pPr algn="ctr" defTabSz="914400" rtl="1" eaLnBrk="1" latinLnBrk="0" hangingPunct="1">
        <a:spcBef>
          <a:spcPct val="0"/>
        </a:spcBef>
        <a:buNone/>
        <a:defRPr sz="2600" b="1" kern="1200">
          <a:solidFill>
            <a:schemeClr val="tx1"/>
          </a:solidFill>
          <a:latin typeface="+mj-lt"/>
          <a:ea typeface="+mj-ea"/>
          <a:cs typeface="+mj-cs"/>
        </a:defRPr>
      </a:lvl1pPr>
    </p:titleStyle>
    <p:bodyStyle>
      <a:lvl1pPr marL="179388" indent="-179388" algn="r" defTabSz="914400" rtl="1" eaLnBrk="1" latinLnBrk="0" hangingPunct="1">
        <a:spcBef>
          <a:spcPts val="1200"/>
        </a:spcBef>
        <a:buClr>
          <a:schemeClr val="tx1"/>
        </a:buClr>
        <a:buSzTx/>
        <a:buFont typeface="Wingdings" panose="05000000000000000000" pitchFamily="2" charset="2"/>
        <a:buChar char="§"/>
        <a:defRPr sz="1800" kern="1200">
          <a:solidFill>
            <a:schemeClr val="tx2"/>
          </a:solidFill>
          <a:latin typeface="+mn-lt"/>
          <a:ea typeface="+mn-ea"/>
          <a:cs typeface="+mn-cs"/>
        </a:defRPr>
      </a:lvl1pPr>
      <a:lvl2pPr marL="304800" indent="-125413" algn="r" defTabSz="914400" rtl="1" eaLnBrk="1" latinLnBrk="0" hangingPunct="1">
        <a:spcBef>
          <a:spcPts val="1200"/>
        </a:spcBef>
        <a:buClr>
          <a:schemeClr val="tx1"/>
        </a:buClr>
        <a:buSzPct val="70000"/>
        <a:buFont typeface="Calibri" panose="020F0502020204030204" pitchFamily="34" charset="0"/>
        <a:buChar char="□"/>
        <a:tabLst>
          <a:tab pos="714375" algn="l"/>
        </a:tabLst>
        <a:defRPr sz="1600" kern="1200">
          <a:solidFill>
            <a:schemeClr val="tx2"/>
          </a:solidFill>
          <a:latin typeface="+mn-lt"/>
          <a:ea typeface="+mn-ea"/>
          <a:cs typeface="+mn-cs"/>
        </a:defRPr>
      </a:lvl2pPr>
      <a:lvl3pPr marL="450850" indent="-146050" algn="r" defTabSz="914400" rtl="1" eaLnBrk="1" latinLnBrk="0" hangingPunct="1">
        <a:spcBef>
          <a:spcPts val="1200"/>
        </a:spcBef>
        <a:buClr>
          <a:schemeClr val="tx1"/>
        </a:buClr>
        <a:buSzTx/>
        <a:buFont typeface="Arial" panose="020B0604020202020204" pitchFamily="34" charset="0"/>
        <a:buChar char="-"/>
        <a:defRPr sz="1400" kern="1200">
          <a:solidFill>
            <a:schemeClr val="tx2"/>
          </a:solidFill>
          <a:latin typeface="+mn-lt"/>
          <a:ea typeface="+mn-ea"/>
          <a:cs typeface="+mn-cs"/>
        </a:defRPr>
      </a:lvl3pPr>
      <a:lvl4pPr marL="985838" indent="-96838" algn="r" defTabSz="914400" rtl="1" eaLnBrk="1" latinLnBrk="0" hangingPunct="1">
        <a:spcBef>
          <a:spcPts val="1200"/>
        </a:spcBef>
        <a:buClr>
          <a:schemeClr val="tx1"/>
        </a:buClr>
        <a:buSzTx/>
        <a:buFont typeface="Calibri" panose="020F0502020204030204" pitchFamily="34" charset="0"/>
        <a:buChar char="∙"/>
        <a:defRPr sz="1200" kern="1200">
          <a:solidFill>
            <a:schemeClr val="tx2"/>
          </a:solidFill>
          <a:latin typeface="+mn-lt"/>
          <a:ea typeface="+mn-ea"/>
          <a:cs typeface="+mn-cs"/>
        </a:defRPr>
      </a:lvl4pPr>
      <a:lvl5pPr marL="720725" indent="-180975" algn="r" defTabSz="914400" rtl="1" eaLnBrk="1" latinLnBrk="0" hangingPunct="1">
        <a:spcBef>
          <a:spcPts val="1200"/>
        </a:spcBef>
        <a:buClr>
          <a:schemeClr val="tx1"/>
        </a:buClr>
        <a:buFont typeface="Arial" panose="020B0604020202020204" pitchFamily="34" charset="0"/>
        <a:buChar char="-"/>
        <a:defRPr sz="11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p:cNvSpPr>
            <a:spLocks noGrp="1"/>
          </p:cNvSpPr>
          <p:nvPr>
            <p:ph type="ctrTitle"/>
          </p:nvPr>
        </p:nvSpPr>
        <p:spPr>
          <a:xfrm>
            <a:off x="971600" y="3723878"/>
            <a:ext cx="7776864" cy="588833"/>
          </a:xfrm>
        </p:spPr>
        <p:txBody>
          <a:bodyPr/>
          <a:lstStyle/>
          <a:p>
            <a:pPr rtl="0"/>
            <a:r>
              <a:rPr lang="en-US" dirty="0" smtClean="0"/>
              <a:t>MODEL Based Threat &amp; Risk Assessment</a:t>
            </a:r>
            <a:endParaRPr lang="he-IL" dirty="0"/>
          </a:p>
        </p:txBody>
      </p:sp>
      <p:sp>
        <p:nvSpPr>
          <p:cNvPr id="5" name="כותרת משנה 4"/>
          <p:cNvSpPr>
            <a:spLocks noGrp="1"/>
          </p:cNvSpPr>
          <p:nvPr>
            <p:ph type="subTitle" idx="1"/>
          </p:nvPr>
        </p:nvSpPr>
        <p:spPr/>
        <p:txBody>
          <a:bodyPr/>
          <a:lstStyle/>
          <a:p>
            <a:r>
              <a:rPr lang="en-US" b="1" dirty="0" smtClean="0"/>
              <a:t>TRADES</a:t>
            </a:r>
            <a:r>
              <a:rPr lang="en-US" b="1" dirty="0"/>
              <a:t> </a:t>
            </a:r>
            <a:r>
              <a:rPr lang="en-US" b="1" dirty="0" smtClean="0"/>
              <a:t>TOOL</a:t>
            </a:r>
            <a:endParaRPr lang="he-IL" b="1" dirty="0"/>
          </a:p>
        </p:txBody>
      </p:sp>
    </p:spTree>
    <p:extLst>
      <p:ext uri="{BB962C8B-B14F-4D97-AF65-F5344CB8AC3E}">
        <p14:creationId xmlns:p14="http://schemas.microsoft.com/office/powerpoint/2010/main" val="3905375806"/>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he-IL"/>
          </a:p>
        </p:txBody>
      </p:sp>
      <p:sp>
        <p:nvSpPr>
          <p:cNvPr id="2" name="Content Placeholder 1"/>
          <p:cNvSpPr>
            <a:spLocks noGrp="1"/>
          </p:cNvSpPr>
          <p:nvPr>
            <p:ph idx="1"/>
          </p:nvPr>
        </p:nvSpPr>
        <p:spPr/>
        <p:txBody>
          <a:bodyPr/>
          <a:lstStyle/>
          <a:p>
            <a:endParaRPr lang="he-IL"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232038"/>
            <a:ext cx="9105231" cy="493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ounded Rectangular Callout 5"/>
          <p:cNvSpPr/>
          <p:nvPr/>
        </p:nvSpPr>
        <p:spPr>
          <a:xfrm>
            <a:off x="6012160" y="2512068"/>
            <a:ext cx="2880320" cy="995786"/>
          </a:xfrm>
          <a:prstGeom prst="wedgeRoundRectCallout">
            <a:avLst>
              <a:gd name="adj1" fmla="val 35165"/>
              <a:gd name="adj2" fmla="val -13492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en-US" dirty="0" smtClean="0"/>
              <a:t>Use “Threat Allocation” to allocate a threat to a component</a:t>
            </a:r>
            <a:endParaRPr lang="he-IL" dirty="0"/>
          </a:p>
        </p:txBody>
      </p:sp>
      <p:sp>
        <p:nvSpPr>
          <p:cNvPr id="7" name="Striped Right Arrow 6"/>
          <p:cNvSpPr/>
          <p:nvPr/>
        </p:nvSpPr>
        <p:spPr>
          <a:xfrm rot="12886383">
            <a:off x="3658639" y="2516603"/>
            <a:ext cx="2618809" cy="11029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dirty="0"/>
          </a:p>
        </p:txBody>
      </p:sp>
    </p:spTree>
    <p:extLst>
      <p:ext uri="{BB962C8B-B14F-4D97-AF65-F5344CB8AC3E}">
        <p14:creationId xmlns:p14="http://schemas.microsoft.com/office/powerpoint/2010/main" val="31167247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232038"/>
            <a:ext cx="9105231" cy="493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ounded Rectangular Callout 4"/>
          <p:cNvSpPr/>
          <p:nvPr/>
        </p:nvSpPr>
        <p:spPr>
          <a:xfrm>
            <a:off x="6012160" y="2224036"/>
            <a:ext cx="2880320" cy="995786"/>
          </a:xfrm>
          <a:prstGeom prst="wedgeRoundRectCallout">
            <a:avLst>
              <a:gd name="adj1" fmla="val -70657"/>
              <a:gd name="adj2" fmla="val -8136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en-US" dirty="0" smtClean="0"/>
              <a:t>Create an additional component for a subsystem</a:t>
            </a:r>
            <a:endParaRPr lang="he-IL" dirty="0"/>
          </a:p>
        </p:txBody>
      </p:sp>
    </p:spTree>
    <p:extLst>
      <p:ext uri="{BB962C8B-B14F-4D97-AF65-F5344CB8AC3E}">
        <p14:creationId xmlns:p14="http://schemas.microsoft.com/office/powerpoint/2010/main" val="15490546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69" y="227514"/>
            <a:ext cx="9105231" cy="493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ounded Rectangular Callout 6"/>
          <p:cNvSpPr/>
          <p:nvPr/>
        </p:nvSpPr>
        <p:spPr>
          <a:xfrm>
            <a:off x="6012160" y="2427734"/>
            <a:ext cx="2880320" cy="792088"/>
          </a:xfrm>
          <a:prstGeom prst="wedgeRoundRectCallout">
            <a:avLst>
              <a:gd name="adj1" fmla="val -105490"/>
              <a:gd name="adj2" fmla="val -9681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en-US" dirty="0"/>
              <a:t>a</a:t>
            </a:r>
            <a:r>
              <a:rPr lang="en-US" dirty="0" smtClean="0"/>
              <a:t>nd another subsystem…</a:t>
            </a:r>
            <a:endParaRPr lang="he-IL" dirty="0"/>
          </a:p>
        </p:txBody>
      </p:sp>
    </p:spTree>
    <p:extLst>
      <p:ext uri="{BB962C8B-B14F-4D97-AF65-F5344CB8AC3E}">
        <p14:creationId xmlns:p14="http://schemas.microsoft.com/office/powerpoint/2010/main" val="27684842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69" y="211500"/>
            <a:ext cx="9105231" cy="493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ounded Rectangular Callout 5"/>
          <p:cNvSpPr/>
          <p:nvPr/>
        </p:nvSpPr>
        <p:spPr>
          <a:xfrm>
            <a:off x="5508104" y="2677500"/>
            <a:ext cx="2880320" cy="995786"/>
          </a:xfrm>
          <a:prstGeom prst="wedgeRoundRectCallout">
            <a:avLst>
              <a:gd name="adj1" fmla="val -46406"/>
              <a:gd name="adj2" fmla="val -10049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en-US" dirty="0"/>
              <a:t>c</a:t>
            </a:r>
            <a:r>
              <a:rPr lang="en-US" dirty="0" smtClean="0"/>
              <a:t>reate a lower hierarchy component</a:t>
            </a:r>
            <a:endParaRPr lang="he-IL" dirty="0"/>
          </a:p>
        </p:txBody>
      </p:sp>
    </p:spTree>
    <p:extLst>
      <p:ext uri="{BB962C8B-B14F-4D97-AF65-F5344CB8AC3E}">
        <p14:creationId xmlns:p14="http://schemas.microsoft.com/office/powerpoint/2010/main" val="8471399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69" y="211500"/>
            <a:ext cx="9105231" cy="493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ounded Rectangular Callout 5"/>
          <p:cNvSpPr/>
          <p:nvPr/>
        </p:nvSpPr>
        <p:spPr>
          <a:xfrm>
            <a:off x="5508104" y="2677500"/>
            <a:ext cx="2880320" cy="542322"/>
          </a:xfrm>
          <a:prstGeom prst="wedgeRoundRectCallout">
            <a:avLst>
              <a:gd name="adj1" fmla="val -88735"/>
              <a:gd name="adj2" fmla="val -1396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en-US" dirty="0" smtClean="0"/>
              <a:t>Allocate the threat to a subsyste</a:t>
            </a:r>
            <a:r>
              <a:rPr lang="en-US" dirty="0"/>
              <a:t>m</a:t>
            </a:r>
            <a:endParaRPr lang="he-IL" dirty="0"/>
          </a:p>
        </p:txBody>
      </p:sp>
    </p:spTree>
    <p:extLst>
      <p:ext uri="{BB962C8B-B14F-4D97-AF65-F5344CB8AC3E}">
        <p14:creationId xmlns:p14="http://schemas.microsoft.com/office/powerpoint/2010/main" val="14083894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dirty="0"/>
          </a:p>
        </p:txBody>
      </p:sp>
      <p:pic>
        <p:nvPicPr>
          <p:cNvPr id="10243"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b="3863"/>
          <a:stretch/>
        </p:blipFill>
        <p:spPr bwMode="auto">
          <a:xfrm>
            <a:off x="23727" y="203890"/>
            <a:ext cx="9120273" cy="493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ounded Rectangular Callout 6"/>
          <p:cNvSpPr/>
          <p:nvPr/>
        </p:nvSpPr>
        <p:spPr>
          <a:xfrm>
            <a:off x="4577364" y="2669121"/>
            <a:ext cx="2880320" cy="792088"/>
          </a:xfrm>
          <a:prstGeom prst="wedgeRoundRectCallout">
            <a:avLst>
              <a:gd name="adj1" fmla="val -88735"/>
              <a:gd name="adj2" fmla="val -1396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en-US" dirty="0" smtClean="0"/>
              <a:t>Open a new perspective for a dedicated analysis of the subsystem</a:t>
            </a:r>
            <a:endParaRPr lang="he-IL" dirty="0"/>
          </a:p>
        </p:txBody>
      </p:sp>
    </p:spTree>
    <p:extLst>
      <p:ext uri="{BB962C8B-B14F-4D97-AF65-F5344CB8AC3E}">
        <p14:creationId xmlns:p14="http://schemas.microsoft.com/office/powerpoint/2010/main" val="3171950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dirty="0"/>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211500"/>
            <a:ext cx="9105231" cy="493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ounded Rectangular Callout 6"/>
          <p:cNvSpPr/>
          <p:nvPr/>
        </p:nvSpPr>
        <p:spPr>
          <a:xfrm>
            <a:off x="5481389" y="1779662"/>
            <a:ext cx="2880320" cy="1224136"/>
          </a:xfrm>
          <a:prstGeom prst="wedgeRoundRectCallout">
            <a:avLst>
              <a:gd name="adj1" fmla="val -146937"/>
              <a:gd name="adj2" fmla="val -11366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en-US" dirty="0" smtClean="0"/>
              <a:t>The new perspective is automatically synced with existing elements</a:t>
            </a:r>
            <a:endParaRPr lang="he-IL" dirty="0"/>
          </a:p>
        </p:txBody>
      </p:sp>
    </p:spTree>
    <p:extLst>
      <p:ext uri="{BB962C8B-B14F-4D97-AF65-F5344CB8AC3E}">
        <p14:creationId xmlns:p14="http://schemas.microsoft.com/office/powerpoint/2010/main" val="19346227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232038"/>
            <a:ext cx="9105231" cy="493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ounded Rectangular Callout 5"/>
          <p:cNvSpPr/>
          <p:nvPr/>
        </p:nvSpPr>
        <p:spPr>
          <a:xfrm>
            <a:off x="5508104" y="2677500"/>
            <a:ext cx="2880320" cy="614330"/>
          </a:xfrm>
          <a:prstGeom prst="wedgeRoundRectCallout">
            <a:avLst>
              <a:gd name="adj1" fmla="val 55778"/>
              <a:gd name="adj2" fmla="val -2651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en-US" dirty="0" smtClean="0"/>
              <a:t>Add a security control using “Control”</a:t>
            </a:r>
            <a:endParaRPr lang="he-IL" dirty="0"/>
          </a:p>
        </p:txBody>
      </p:sp>
      <p:sp>
        <p:nvSpPr>
          <p:cNvPr id="7" name="Striped Right Arrow 6"/>
          <p:cNvSpPr/>
          <p:nvPr/>
        </p:nvSpPr>
        <p:spPr>
          <a:xfrm rot="15345492">
            <a:off x="4777348" y="2304773"/>
            <a:ext cx="1159623" cy="13145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dirty="0"/>
          </a:p>
        </p:txBody>
      </p:sp>
    </p:spTree>
    <p:extLst>
      <p:ext uri="{BB962C8B-B14F-4D97-AF65-F5344CB8AC3E}">
        <p14:creationId xmlns:p14="http://schemas.microsoft.com/office/powerpoint/2010/main" val="12068103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232038"/>
            <a:ext cx="9105231" cy="493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ounded Rectangular Callout 5"/>
          <p:cNvSpPr/>
          <p:nvPr/>
        </p:nvSpPr>
        <p:spPr>
          <a:xfrm>
            <a:off x="5076056" y="2677500"/>
            <a:ext cx="3312368" cy="1046378"/>
          </a:xfrm>
          <a:prstGeom prst="wedgeRoundRectCallout">
            <a:avLst>
              <a:gd name="adj1" fmla="val 55117"/>
              <a:gd name="adj2" fmla="val -1400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en-US" dirty="0" smtClean="0"/>
              <a:t>Associate the control with a threat using “Threat Mitigation”, to indicate the control mitigates the threat</a:t>
            </a:r>
            <a:endParaRPr lang="he-IL" dirty="0"/>
          </a:p>
        </p:txBody>
      </p:sp>
      <p:sp>
        <p:nvSpPr>
          <p:cNvPr id="7" name="Striped Right Arrow 6"/>
          <p:cNvSpPr/>
          <p:nvPr/>
        </p:nvSpPr>
        <p:spPr>
          <a:xfrm rot="12214972">
            <a:off x="3513286" y="2210112"/>
            <a:ext cx="2134391" cy="7028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dirty="0"/>
          </a:p>
        </p:txBody>
      </p:sp>
    </p:spTree>
    <p:extLst>
      <p:ext uri="{BB962C8B-B14F-4D97-AF65-F5344CB8AC3E}">
        <p14:creationId xmlns:p14="http://schemas.microsoft.com/office/powerpoint/2010/main" val="11467467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dirty="0"/>
          </a:p>
        </p:txBody>
      </p:sp>
      <p:pic>
        <p:nvPicPr>
          <p:cNvPr id="1433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b="3823"/>
          <a:stretch/>
        </p:blipFill>
        <p:spPr bwMode="auto">
          <a:xfrm>
            <a:off x="35496" y="232038"/>
            <a:ext cx="9116524" cy="493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ounded Rectangular Callout 6"/>
          <p:cNvSpPr/>
          <p:nvPr/>
        </p:nvSpPr>
        <p:spPr>
          <a:xfrm>
            <a:off x="5508104" y="2787774"/>
            <a:ext cx="2880320" cy="720080"/>
          </a:xfrm>
          <a:prstGeom prst="wedgeRoundRectCallout">
            <a:avLst>
              <a:gd name="adj1" fmla="val -56326"/>
              <a:gd name="adj2" fmla="val 9004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en-US" dirty="0" smtClean="0"/>
              <a:t>Decide if the threat mitigation is relevant</a:t>
            </a:r>
            <a:endParaRPr lang="he-IL" dirty="0"/>
          </a:p>
        </p:txBody>
      </p:sp>
    </p:spTree>
    <p:extLst>
      <p:ext uri="{BB962C8B-B14F-4D97-AF65-F5344CB8AC3E}">
        <p14:creationId xmlns:p14="http://schemas.microsoft.com/office/powerpoint/2010/main" val="8771722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תוכן 1"/>
          <p:cNvSpPr>
            <a:spLocks noGrp="1"/>
          </p:cNvSpPr>
          <p:nvPr>
            <p:ph idx="4294967295"/>
          </p:nvPr>
        </p:nvSpPr>
        <p:spPr>
          <a:xfrm>
            <a:off x="378619" y="1131590"/>
            <a:ext cx="8386762" cy="3600400"/>
          </a:xfrm>
          <a:prstGeom prst="rect">
            <a:avLst/>
          </a:prstGeom>
          <a:ln>
            <a:noFill/>
          </a:ln>
        </p:spPr>
        <p:txBody>
          <a:bodyPr>
            <a:normAutofit/>
          </a:bodyPr>
          <a:lstStyle/>
          <a:p>
            <a:pPr algn="l" rtl="0"/>
            <a:r>
              <a:rPr lang="en-US" b="1" dirty="0" smtClean="0"/>
              <a:t>TRADES – a field-proven Threat and Risk Assessment Methodology</a:t>
            </a:r>
            <a:endParaRPr lang="he-IL" b="1" dirty="0" smtClean="0"/>
          </a:p>
          <a:p>
            <a:pPr lvl="1" algn="l" rtl="0"/>
            <a:r>
              <a:rPr lang="en-US" dirty="0" smtClean="0"/>
              <a:t>Cybersecurity as a leading design perspective</a:t>
            </a:r>
            <a:endParaRPr lang="he-IL" dirty="0" smtClean="0"/>
          </a:p>
          <a:p>
            <a:pPr lvl="1" algn="l" rtl="0"/>
            <a:r>
              <a:rPr lang="en-US" dirty="0" smtClean="0"/>
              <a:t>Based on research of model-driven engineering conducted at Tel Aviv University </a:t>
            </a:r>
            <a:br>
              <a:rPr lang="en-US" dirty="0" smtClean="0"/>
            </a:br>
            <a:r>
              <a:rPr lang="en-US" dirty="0" smtClean="0"/>
              <a:t>(TAU-SERI)</a:t>
            </a:r>
            <a:endParaRPr lang="he-IL" sz="1200" dirty="0" smtClean="0"/>
          </a:p>
          <a:p>
            <a:pPr algn="l" rtl="0"/>
            <a:r>
              <a:rPr lang="en-US" b="1" dirty="0" smtClean="0"/>
              <a:t>TRADES Tool – a tool supporting the implementation of the methodology</a:t>
            </a:r>
            <a:endParaRPr lang="he-IL" b="1" dirty="0" smtClean="0"/>
          </a:p>
          <a:p>
            <a:pPr lvl="1" algn="l" rtl="0"/>
            <a:r>
              <a:rPr lang="en-US" dirty="0" smtClean="0"/>
              <a:t>Based on open-source infrastructure (Eclipse Modeling Framework)</a:t>
            </a:r>
            <a:endParaRPr lang="he-IL" dirty="0" smtClean="0"/>
          </a:p>
          <a:p>
            <a:pPr lvl="1" algn="l" rtl="0"/>
            <a:r>
              <a:rPr lang="en-US" dirty="0" smtClean="0"/>
              <a:t>Easy to use</a:t>
            </a:r>
            <a:endParaRPr lang="he-IL" dirty="0" smtClean="0"/>
          </a:p>
          <a:p>
            <a:pPr lvl="1" algn="l" rtl="0"/>
            <a:r>
              <a:rPr lang="en-US" dirty="0" smtClean="0"/>
              <a:t>Easy to extend and tailor</a:t>
            </a:r>
            <a:endParaRPr lang="he-IL" dirty="0" smtClean="0"/>
          </a:p>
        </p:txBody>
      </p:sp>
      <p:sp>
        <p:nvSpPr>
          <p:cNvPr id="26626" name="Rectangle 2"/>
          <p:cNvSpPr>
            <a:spLocks noGrp="1" noChangeArrowheads="1"/>
          </p:cNvSpPr>
          <p:nvPr>
            <p:ph type="title"/>
          </p:nvPr>
        </p:nvSpPr>
        <p:spPr>
          <a:xfrm>
            <a:off x="1619672" y="169863"/>
            <a:ext cx="5904656" cy="622300"/>
          </a:xfrm>
          <a:ln>
            <a:noFill/>
          </a:ln>
        </p:spPr>
        <p:txBody>
          <a:bodyPr/>
          <a:lstStyle/>
          <a:p>
            <a:r>
              <a:rPr lang="en-US" dirty="0" smtClean="0"/>
              <a:t>TRADES</a:t>
            </a:r>
            <a:endParaRPr lang="en-GB" dirty="0"/>
          </a:p>
        </p:txBody>
      </p:sp>
    </p:spTree>
    <p:extLst>
      <p:ext uri="{BB962C8B-B14F-4D97-AF65-F5344CB8AC3E}">
        <p14:creationId xmlns:p14="http://schemas.microsoft.com/office/powerpoint/2010/main" val="1727123571"/>
      </p:ext>
    </p:extLst>
  </p:cSld>
  <p:clrMapOvr>
    <a:masterClrMapping/>
  </p:clrMapOvr>
  <mc:AlternateContent xmlns:mc="http://schemas.openxmlformats.org/markup-compatibility/2006" xmlns:p14="http://schemas.microsoft.com/office/powerpoint/2010/main">
    <mc:Choice Requires="p14">
      <p:transition p14:dur="0"/>
    </mc:Choice>
    <mc:Fallback xmlns="" xmlns:p15="http://schemas.microsoft.com/office/powerpoint/2012/main">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232038"/>
            <a:ext cx="9105231" cy="493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ounded Rectangular Callout 5"/>
          <p:cNvSpPr/>
          <p:nvPr/>
        </p:nvSpPr>
        <p:spPr>
          <a:xfrm>
            <a:off x="5724128" y="2940174"/>
            <a:ext cx="3104728" cy="720080"/>
          </a:xfrm>
          <a:prstGeom prst="wedgeRoundRectCallout">
            <a:avLst>
              <a:gd name="adj1" fmla="val -97663"/>
              <a:gd name="adj2" fmla="val -2155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en-US" dirty="0" smtClean="0"/>
              <a:t>Link color changes according to decision </a:t>
            </a:r>
            <a:endParaRPr lang="he-IL" dirty="0"/>
          </a:p>
        </p:txBody>
      </p:sp>
    </p:spTree>
    <p:extLst>
      <p:ext uri="{BB962C8B-B14F-4D97-AF65-F5344CB8AC3E}">
        <p14:creationId xmlns:p14="http://schemas.microsoft.com/office/powerpoint/2010/main" val="12616331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t>
            </a:r>
            <a:endParaRPr lang="he-IL" dirty="0"/>
          </a:p>
        </p:txBody>
      </p:sp>
      <p:sp>
        <p:nvSpPr>
          <p:cNvPr id="3" name="Content Placeholder 2"/>
          <p:cNvSpPr>
            <a:spLocks noGrp="1"/>
          </p:cNvSpPr>
          <p:nvPr>
            <p:ph idx="1"/>
          </p:nvPr>
        </p:nvSpPr>
        <p:spPr/>
        <p:txBody>
          <a:bodyPr/>
          <a:lstStyle/>
          <a:p>
            <a:endParaRPr lang="he-IL"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195486"/>
            <a:ext cx="9105231" cy="493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ounded Rectangular Callout 5"/>
          <p:cNvSpPr/>
          <p:nvPr/>
        </p:nvSpPr>
        <p:spPr>
          <a:xfrm>
            <a:off x="4788024" y="2940174"/>
            <a:ext cx="4104456" cy="927720"/>
          </a:xfrm>
          <a:prstGeom prst="wedgeRoundRectCallout">
            <a:avLst>
              <a:gd name="adj1" fmla="val -87092"/>
              <a:gd name="adj2" fmla="val -1514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en-US" dirty="0" smtClean="0"/>
              <a:t>Threat allocation can now be assessed (a technical/managerial decision) and reflected in diagram</a:t>
            </a:r>
            <a:endParaRPr lang="he-IL" dirty="0"/>
          </a:p>
        </p:txBody>
      </p:sp>
    </p:spTree>
    <p:extLst>
      <p:ext uri="{BB962C8B-B14F-4D97-AF65-F5344CB8AC3E}">
        <p14:creationId xmlns:p14="http://schemas.microsoft.com/office/powerpoint/2010/main" val="34043423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2038"/>
            <a:ext cx="9105231" cy="493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ounded Rectangular Callout 5"/>
          <p:cNvSpPr/>
          <p:nvPr/>
        </p:nvSpPr>
        <p:spPr>
          <a:xfrm>
            <a:off x="5292080" y="123478"/>
            <a:ext cx="3672408" cy="846524"/>
          </a:xfrm>
          <a:prstGeom prst="wedgeRoundRectCallout">
            <a:avLst>
              <a:gd name="adj1" fmla="val -128100"/>
              <a:gd name="adj2" fmla="val 211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en-US" dirty="0" smtClean="0"/>
              <a:t>Main diagram is automatically synchronized with added elements and decisions</a:t>
            </a:r>
            <a:endParaRPr lang="he-IL" dirty="0"/>
          </a:p>
        </p:txBody>
      </p:sp>
    </p:spTree>
    <p:extLst>
      <p:ext uri="{BB962C8B-B14F-4D97-AF65-F5344CB8AC3E}">
        <p14:creationId xmlns:p14="http://schemas.microsoft.com/office/powerpoint/2010/main" val="21644584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a:p>
        </p:txBody>
      </p:sp>
      <p:pic>
        <p:nvPicPr>
          <p:cNvPr id="1843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b="3878"/>
          <a:stretch/>
        </p:blipFill>
        <p:spPr bwMode="auto">
          <a:xfrm>
            <a:off x="35496" y="245026"/>
            <a:ext cx="9121724" cy="493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ounded Rectangular Callout 4"/>
          <p:cNvSpPr/>
          <p:nvPr/>
        </p:nvSpPr>
        <p:spPr>
          <a:xfrm>
            <a:off x="5292080" y="2571750"/>
            <a:ext cx="3672408" cy="720080"/>
          </a:xfrm>
          <a:prstGeom prst="wedgeRoundRectCallout">
            <a:avLst>
              <a:gd name="adj1" fmla="val -45621"/>
              <a:gd name="adj2" fmla="val 1495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en-US" dirty="0" smtClean="0"/>
              <a:t>Threat allocation can be marked as a gap</a:t>
            </a:r>
            <a:endParaRPr lang="he-IL" dirty="0"/>
          </a:p>
        </p:txBody>
      </p:sp>
    </p:spTree>
    <p:extLst>
      <p:ext uri="{BB962C8B-B14F-4D97-AF65-F5344CB8AC3E}">
        <p14:creationId xmlns:p14="http://schemas.microsoft.com/office/powerpoint/2010/main" val="42359065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195486"/>
            <a:ext cx="9105231" cy="493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dirty="0"/>
          </a:p>
        </p:txBody>
      </p:sp>
      <p:sp>
        <p:nvSpPr>
          <p:cNvPr id="5" name="Rounded Rectangular Callout 4"/>
          <p:cNvSpPr/>
          <p:nvPr/>
        </p:nvSpPr>
        <p:spPr>
          <a:xfrm>
            <a:off x="5292080" y="2571750"/>
            <a:ext cx="3672408" cy="576064"/>
          </a:xfrm>
          <a:prstGeom prst="wedgeRoundRectCallout">
            <a:avLst>
              <a:gd name="adj1" fmla="val -93345"/>
              <a:gd name="adj2" fmla="val -16789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en-US" dirty="0" smtClean="0"/>
              <a:t>Threat allocation color is updated accordingly</a:t>
            </a:r>
            <a:endParaRPr lang="he-IL" dirty="0"/>
          </a:p>
        </p:txBody>
      </p:sp>
    </p:spTree>
    <p:extLst>
      <p:ext uri="{BB962C8B-B14F-4D97-AF65-F5344CB8AC3E}">
        <p14:creationId xmlns:p14="http://schemas.microsoft.com/office/powerpoint/2010/main" val="34113985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3" y="195486"/>
            <a:ext cx="9105231" cy="493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ounded Rectangular Callout 4"/>
          <p:cNvSpPr/>
          <p:nvPr/>
        </p:nvSpPr>
        <p:spPr>
          <a:xfrm>
            <a:off x="5292080" y="2958454"/>
            <a:ext cx="3672408" cy="765423"/>
          </a:xfrm>
          <a:prstGeom prst="wedgeRoundRectCallout">
            <a:avLst>
              <a:gd name="adj1" fmla="val 39191"/>
              <a:gd name="adj2" fmla="val -1850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en-US" dirty="0" smtClean="0"/>
              <a:t>Data flow within the system can  be added by using “Effect”</a:t>
            </a:r>
            <a:r>
              <a:rPr lang="en-US" dirty="0"/>
              <a:t> </a:t>
            </a:r>
            <a:r>
              <a:rPr lang="en-US" dirty="0" smtClean="0"/>
              <a:t>between components</a:t>
            </a:r>
            <a:endParaRPr lang="he-IL" dirty="0"/>
          </a:p>
        </p:txBody>
      </p:sp>
      <p:sp>
        <p:nvSpPr>
          <p:cNvPr id="8" name="Striped Right Arrow 7"/>
          <p:cNvSpPr/>
          <p:nvPr/>
        </p:nvSpPr>
        <p:spPr>
          <a:xfrm rot="14177816">
            <a:off x="4584623" y="2448790"/>
            <a:ext cx="1159623" cy="13145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dirty="0"/>
          </a:p>
        </p:txBody>
      </p:sp>
    </p:spTree>
    <p:extLst>
      <p:ext uri="{BB962C8B-B14F-4D97-AF65-F5344CB8AC3E}">
        <p14:creationId xmlns:p14="http://schemas.microsoft.com/office/powerpoint/2010/main" val="30240705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dirty="0"/>
          </a:p>
        </p:txBody>
      </p:sp>
      <p:pic>
        <p:nvPicPr>
          <p:cNvPr id="205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b="3823"/>
          <a:stretch/>
        </p:blipFill>
        <p:spPr bwMode="auto">
          <a:xfrm>
            <a:off x="-8020" y="195486"/>
            <a:ext cx="9116524" cy="493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ounded Rectangular Callout 4"/>
          <p:cNvSpPr/>
          <p:nvPr/>
        </p:nvSpPr>
        <p:spPr>
          <a:xfrm>
            <a:off x="107504" y="3867894"/>
            <a:ext cx="2592288" cy="1080120"/>
          </a:xfrm>
          <a:prstGeom prst="wedgeRoundRectCallout">
            <a:avLst>
              <a:gd name="adj1" fmla="val 23865"/>
              <a:gd name="adj2" fmla="val -21496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en-US" dirty="0" smtClean="0"/>
              <a:t>Existing or new data elements can be associated with </a:t>
            </a:r>
            <a:br>
              <a:rPr lang="en-US" dirty="0" smtClean="0"/>
            </a:br>
            <a:r>
              <a:rPr lang="en-US" dirty="0" smtClean="0"/>
              <a:t>the flow</a:t>
            </a:r>
            <a:endParaRPr lang="he-IL" dirty="0"/>
          </a:p>
        </p:txBody>
      </p:sp>
      <p:sp>
        <p:nvSpPr>
          <p:cNvPr id="9" name="Striped Right Arrow 8"/>
          <p:cNvSpPr/>
          <p:nvPr/>
        </p:nvSpPr>
        <p:spPr>
          <a:xfrm rot="18336433" flipV="1">
            <a:off x="1826049" y="3205356"/>
            <a:ext cx="3515986" cy="23741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dirty="0"/>
          </a:p>
        </p:txBody>
      </p:sp>
    </p:spTree>
    <p:extLst>
      <p:ext uri="{BB962C8B-B14F-4D97-AF65-F5344CB8AC3E}">
        <p14:creationId xmlns:p14="http://schemas.microsoft.com/office/powerpoint/2010/main" val="30629234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3" y="195486"/>
            <a:ext cx="9105231" cy="493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4702748"/>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dirty="0"/>
          </a:p>
        </p:txBody>
      </p:sp>
      <p:sp>
        <p:nvSpPr>
          <p:cNvPr id="3" name="Content Placeholder 2"/>
          <p:cNvSpPr>
            <a:spLocks noGrp="1"/>
          </p:cNvSpPr>
          <p:nvPr>
            <p:ph idx="1"/>
          </p:nvPr>
        </p:nvSpPr>
        <p:spPr/>
        <p:txBody>
          <a:bodyPr/>
          <a:lstStyle/>
          <a:p>
            <a:endParaRPr lang="he-IL"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232038"/>
            <a:ext cx="9105231" cy="493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ounded Rectangular Callout 5"/>
          <p:cNvSpPr/>
          <p:nvPr/>
        </p:nvSpPr>
        <p:spPr>
          <a:xfrm>
            <a:off x="107504" y="3867894"/>
            <a:ext cx="2592288" cy="540060"/>
          </a:xfrm>
          <a:prstGeom prst="wedgeRoundRectCallout">
            <a:avLst>
              <a:gd name="adj1" fmla="val 57669"/>
              <a:gd name="adj2" fmla="val 7075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en-US" dirty="0" smtClean="0"/>
              <a:t>Create chains using existing entities</a:t>
            </a:r>
            <a:endParaRPr lang="he-IL" dirty="0"/>
          </a:p>
        </p:txBody>
      </p:sp>
    </p:spTree>
    <p:extLst>
      <p:ext uri="{BB962C8B-B14F-4D97-AF65-F5344CB8AC3E}">
        <p14:creationId xmlns:p14="http://schemas.microsoft.com/office/powerpoint/2010/main" val="3500697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he-IL" dirty="0"/>
          </a:p>
        </p:txBody>
      </p:sp>
      <p:sp>
        <p:nvSpPr>
          <p:cNvPr id="3" name="Content Placeholder 2"/>
          <p:cNvSpPr>
            <a:spLocks noGrp="1"/>
          </p:cNvSpPr>
          <p:nvPr>
            <p:ph idx="1"/>
          </p:nvPr>
        </p:nvSpPr>
        <p:spPr/>
        <p:txBody>
          <a:bodyPr>
            <a:normAutofit/>
          </a:bodyPr>
          <a:lstStyle/>
          <a:p>
            <a:pPr algn="l" rtl="0"/>
            <a:r>
              <a:rPr lang="en-US" sz="2000" dirty="0" err="1" smtClean="0"/>
              <a:t>Elta’s</a:t>
            </a:r>
            <a:r>
              <a:rPr lang="en-US" sz="2000" dirty="0" smtClean="0"/>
              <a:t> Cyber Division developed a state of the art methodology and tool for cybersecurity related Threat and Risk assessment</a:t>
            </a:r>
          </a:p>
          <a:p>
            <a:pPr algn="l" rtl="0"/>
            <a:r>
              <a:rPr lang="en-US" sz="2000" dirty="0" smtClean="0"/>
              <a:t>TRADES</a:t>
            </a:r>
            <a:r>
              <a:rPr lang="en-US" sz="2000" dirty="0"/>
              <a:t> </a:t>
            </a:r>
            <a:r>
              <a:rPr lang="en-US" sz="2000" dirty="0" smtClean="0"/>
              <a:t>model based approach enables design of complex systems in a coordinated and documented manner</a:t>
            </a:r>
          </a:p>
          <a:p>
            <a:pPr algn="l" rtl="0"/>
            <a:r>
              <a:rPr lang="en-US" sz="2000" dirty="0" smtClean="0"/>
              <a:t>TRADES domain specific modeling approach facilitates easy and efficient adoption</a:t>
            </a:r>
          </a:p>
          <a:p>
            <a:pPr algn="l" rtl="0"/>
            <a:r>
              <a:rPr lang="en-US" sz="2000" dirty="0" smtClean="0"/>
              <a:t>TRADES supports establishing and maintaining cybersecurity aspects of the design throughout the development and operational product lifecycle</a:t>
            </a:r>
            <a:endParaRPr lang="he-IL" dirty="0" smtClean="0"/>
          </a:p>
        </p:txBody>
      </p:sp>
    </p:spTree>
    <p:extLst>
      <p:ext uri="{BB962C8B-B14F-4D97-AF65-F5344CB8AC3E}">
        <p14:creationId xmlns:p14="http://schemas.microsoft.com/office/powerpoint/2010/main" val="712907226"/>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ECORE </a:t>
            </a:r>
            <a:r>
              <a:rPr lang="en-US" dirty="0" err="1" smtClean="0"/>
              <a:t>Metamodel</a:t>
            </a:r>
            <a:endParaRPr lang="he-IL" dirty="0"/>
          </a:p>
        </p:txBody>
      </p:sp>
      <p:pic>
        <p:nvPicPr>
          <p:cNvPr id="1026"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439008" y="1200150"/>
            <a:ext cx="6265984" cy="339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4692241"/>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SIRIUS design</a:t>
            </a:r>
            <a:endParaRPr lang="he-IL" dirty="0"/>
          </a:p>
        </p:txBody>
      </p:sp>
      <p:pic>
        <p:nvPicPr>
          <p:cNvPr id="2052" name="Picture 4"/>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439008" y="1200150"/>
            <a:ext cx="6265984" cy="339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2807273"/>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ctrTitle"/>
          </p:nvPr>
        </p:nvSpPr>
        <p:spPr/>
        <p:txBody>
          <a:bodyPr/>
          <a:lstStyle/>
          <a:p>
            <a:r>
              <a:rPr lang="en-US" dirty="0" smtClean="0"/>
              <a:t>Demonstration</a:t>
            </a:r>
            <a:endParaRPr lang="en-GB" dirty="0"/>
          </a:p>
        </p:txBody>
      </p:sp>
      <p:sp>
        <p:nvSpPr>
          <p:cNvPr id="3" name="Subtitle 2"/>
          <p:cNvSpPr>
            <a:spLocks noGrp="1"/>
          </p:cNvSpPr>
          <p:nvPr>
            <p:ph type="subTitle" idx="1"/>
          </p:nvPr>
        </p:nvSpPr>
        <p:spPr/>
        <p:txBody>
          <a:bodyPr/>
          <a:lstStyle/>
          <a:p>
            <a:endParaRPr lang="he-IL"/>
          </a:p>
        </p:txBody>
      </p:sp>
      <p:sp>
        <p:nvSpPr>
          <p:cNvPr id="2" name="מלבן 1"/>
          <p:cNvSpPr/>
          <p:nvPr/>
        </p:nvSpPr>
        <p:spPr>
          <a:xfrm>
            <a:off x="369948" y="3435846"/>
            <a:ext cx="8404104" cy="5584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en-US" dirty="0" smtClean="0">
                <a:solidFill>
                  <a:srgbClr val="FFFFFF"/>
                </a:solidFill>
              </a:rPr>
              <a:t>System cybersecurity analysis using TRADES Tool</a:t>
            </a:r>
            <a:endParaRPr lang="en-US" dirty="0">
              <a:solidFill>
                <a:srgbClr val="FFFFFF"/>
              </a:solidFill>
            </a:endParaRPr>
          </a:p>
        </p:txBody>
      </p:sp>
    </p:spTree>
    <p:extLst>
      <p:ext uri="{BB962C8B-B14F-4D97-AF65-F5344CB8AC3E}">
        <p14:creationId xmlns:p14="http://schemas.microsoft.com/office/powerpoint/2010/main" val="3156616810"/>
      </p:ext>
    </p:extLst>
  </p:cSld>
  <p:clrMapOvr>
    <a:masterClrMapping/>
  </p:clrMapOvr>
  <mc:AlternateContent xmlns:mc="http://schemas.openxmlformats.org/markup-compatibility/2006" xmlns:p14="http://schemas.microsoft.com/office/powerpoint/2010/main">
    <mc:Choice Requires="p14">
      <p:transition p14:dur="0"/>
    </mc:Choice>
    <mc:Fallback xmlns="" xmlns:p15="http://schemas.microsoft.com/office/powerpoint/2012/main">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he-IL"/>
          </a:p>
        </p:txBody>
      </p:sp>
      <p:pic>
        <p:nvPicPr>
          <p:cNvPr id="6" name="Picture 4"/>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50117" b="4064"/>
          <a:stretch/>
        </p:blipFill>
        <p:spPr bwMode="auto">
          <a:xfrm>
            <a:off x="-23399" y="158612"/>
            <a:ext cx="9118039" cy="493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ounded Rectangular Callout 6"/>
          <p:cNvSpPr/>
          <p:nvPr/>
        </p:nvSpPr>
        <p:spPr>
          <a:xfrm>
            <a:off x="6300192" y="1563638"/>
            <a:ext cx="2376264" cy="1152128"/>
          </a:xfrm>
          <a:prstGeom prst="wedgeRoundRectCallout">
            <a:avLst>
              <a:gd name="adj1" fmla="val -119969"/>
              <a:gd name="adj2" fmla="val 516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en-US" dirty="0" smtClean="0"/>
              <a:t>Create a new analysis project (TRADES Model)</a:t>
            </a:r>
            <a:endParaRPr lang="he-IL" dirty="0"/>
          </a:p>
        </p:txBody>
      </p:sp>
    </p:spTree>
    <p:extLst>
      <p:ext uri="{BB962C8B-B14F-4D97-AF65-F5344CB8AC3E}">
        <p14:creationId xmlns:p14="http://schemas.microsoft.com/office/powerpoint/2010/main" val="2831858278"/>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he-IL"/>
          </a:p>
        </p:txBody>
      </p:sp>
      <p:sp>
        <p:nvSpPr>
          <p:cNvPr id="2" name="Content Placeholder 1"/>
          <p:cNvSpPr>
            <a:spLocks noGrp="1"/>
          </p:cNvSpPr>
          <p:nvPr>
            <p:ph idx="1"/>
          </p:nvPr>
        </p:nvSpPr>
        <p:spPr/>
        <p:txBody>
          <a:bodyPr/>
          <a:lstStyle/>
          <a:p>
            <a:endParaRPr lang="he-IL"/>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67494"/>
            <a:ext cx="9105230" cy="493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ounded Rectangular Callout 2"/>
          <p:cNvSpPr/>
          <p:nvPr/>
        </p:nvSpPr>
        <p:spPr>
          <a:xfrm>
            <a:off x="1907704" y="1131590"/>
            <a:ext cx="2880320" cy="756084"/>
          </a:xfrm>
          <a:prstGeom prst="wedgeRoundRectCallout">
            <a:avLst>
              <a:gd name="adj1" fmla="val 92485"/>
              <a:gd name="adj2" fmla="val 843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en-US" dirty="0" smtClean="0"/>
              <a:t>Graphical modeling area</a:t>
            </a:r>
            <a:endParaRPr lang="he-IL" dirty="0"/>
          </a:p>
        </p:txBody>
      </p:sp>
      <p:sp>
        <p:nvSpPr>
          <p:cNvPr id="7" name="Rounded Rectangular Callout 6"/>
          <p:cNvSpPr/>
          <p:nvPr/>
        </p:nvSpPr>
        <p:spPr>
          <a:xfrm>
            <a:off x="5220072" y="905948"/>
            <a:ext cx="2880320" cy="756084"/>
          </a:xfrm>
          <a:prstGeom prst="wedgeRoundRectCallout">
            <a:avLst>
              <a:gd name="adj1" fmla="val 64597"/>
              <a:gd name="adj2" fmla="val 7635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en-US" dirty="0" smtClean="0"/>
              <a:t>Controls</a:t>
            </a:r>
            <a:endParaRPr lang="he-IL" dirty="0"/>
          </a:p>
        </p:txBody>
      </p:sp>
      <p:sp>
        <p:nvSpPr>
          <p:cNvPr id="8" name="Rounded Rectangular Callout 7"/>
          <p:cNvSpPr/>
          <p:nvPr/>
        </p:nvSpPr>
        <p:spPr>
          <a:xfrm>
            <a:off x="1043608" y="0"/>
            <a:ext cx="2880320" cy="756084"/>
          </a:xfrm>
          <a:prstGeom prst="wedgeRoundRectCallout">
            <a:avLst>
              <a:gd name="adj1" fmla="val -70657"/>
              <a:gd name="adj2" fmla="val 20527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en-US" dirty="0" smtClean="0"/>
              <a:t>Navigation tree</a:t>
            </a:r>
            <a:endParaRPr lang="he-IL" dirty="0"/>
          </a:p>
        </p:txBody>
      </p:sp>
      <p:sp>
        <p:nvSpPr>
          <p:cNvPr id="9" name="Rounded Rectangular Callout 8"/>
          <p:cNvSpPr/>
          <p:nvPr/>
        </p:nvSpPr>
        <p:spPr>
          <a:xfrm>
            <a:off x="3351932" y="4083918"/>
            <a:ext cx="2880320" cy="756084"/>
          </a:xfrm>
          <a:prstGeom prst="wedgeRoundRectCallout">
            <a:avLst>
              <a:gd name="adj1" fmla="val -45965"/>
              <a:gd name="adj2" fmla="val -15250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en-US" dirty="0" smtClean="0"/>
              <a:t>Model element properties</a:t>
            </a:r>
            <a:endParaRPr lang="he-IL" dirty="0"/>
          </a:p>
        </p:txBody>
      </p:sp>
    </p:spTree>
    <p:extLst>
      <p:ext uri="{BB962C8B-B14F-4D97-AF65-F5344CB8AC3E}">
        <p14:creationId xmlns:p14="http://schemas.microsoft.com/office/powerpoint/2010/main" val="12597702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he-IL"/>
          </a:p>
        </p:txBody>
      </p:sp>
      <p:sp>
        <p:nvSpPr>
          <p:cNvPr id="2" name="Content Placeholder 1"/>
          <p:cNvSpPr>
            <a:spLocks noGrp="1"/>
          </p:cNvSpPr>
          <p:nvPr>
            <p:ph idx="1"/>
          </p:nvPr>
        </p:nvSpPr>
        <p:spPr/>
        <p:txBody>
          <a:bodyPr/>
          <a:lstStyle/>
          <a:p>
            <a:endParaRPr lang="he-IL"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4" y="123478"/>
            <a:ext cx="9151754" cy="49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ounded Rectangular Callout 5"/>
          <p:cNvSpPr/>
          <p:nvPr/>
        </p:nvSpPr>
        <p:spPr>
          <a:xfrm>
            <a:off x="6012160" y="2224036"/>
            <a:ext cx="2880320" cy="995786"/>
          </a:xfrm>
          <a:prstGeom prst="wedgeRoundRectCallout">
            <a:avLst>
              <a:gd name="adj1" fmla="val 35165"/>
              <a:gd name="adj2" fmla="val -13492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en-US" dirty="0" smtClean="0"/>
              <a:t>Use “component” to add a new physical/logical system component</a:t>
            </a:r>
            <a:endParaRPr lang="he-IL" dirty="0"/>
          </a:p>
        </p:txBody>
      </p:sp>
      <p:sp>
        <p:nvSpPr>
          <p:cNvPr id="7" name="Striped Right Arrow 6"/>
          <p:cNvSpPr/>
          <p:nvPr/>
        </p:nvSpPr>
        <p:spPr>
          <a:xfrm rot="11784041">
            <a:off x="4932450" y="2518121"/>
            <a:ext cx="1145038" cy="16791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dirty="0"/>
          </a:p>
        </p:txBody>
      </p:sp>
    </p:spTree>
    <p:extLst>
      <p:ext uri="{BB962C8B-B14F-4D97-AF65-F5344CB8AC3E}">
        <p14:creationId xmlns:p14="http://schemas.microsoft.com/office/powerpoint/2010/main" val="14218637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he-IL"/>
          </a:p>
        </p:txBody>
      </p:sp>
      <p:sp>
        <p:nvSpPr>
          <p:cNvPr id="2" name="Content Placeholder 1"/>
          <p:cNvSpPr>
            <a:spLocks noGrp="1"/>
          </p:cNvSpPr>
          <p:nvPr>
            <p:ph idx="1"/>
          </p:nvPr>
        </p:nvSpPr>
        <p:spPr/>
        <p:txBody>
          <a:bodyPr/>
          <a:lstStyle/>
          <a:p>
            <a:endParaRPr lang="he-IL"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195486"/>
            <a:ext cx="9105231" cy="493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ounded Rectangular Callout 5"/>
          <p:cNvSpPr/>
          <p:nvPr/>
        </p:nvSpPr>
        <p:spPr>
          <a:xfrm>
            <a:off x="6012160" y="2224036"/>
            <a:ext cx="2880320" cy="995786"/>
          </a:xfrm>
          <a:prstGeom prst="wedgeRoundRectCallout">
            <a:avLst>
              <a:gd name="adj1" fmla="val 35165"/>
              <a:gd name="adj2" fmla="val -13492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en-US" dirty="0" smtClean="0"/>
              <a:t>Use “Threat” to add a new threat</a:t>
            </a:r>
            <a:endParaRPr lang="he-IL" dirty="0"/>
          </a:p>
        </p:txBody>
      </p:sp>
      <p:sp>
        <p:nvSpPr>
          <p:cNvPr id="3" name="Striped Right Arrow 2"/>
          <p:cNvSpPr/>
          <p:nvPr/>
        </p:nvSpPr>
        <p:spPr>
          <a:xfrm rot="12187774">
            <a:off x="3278576" y="2137745"/>
            <a:ext cx="2946886" cy="11638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dirty="0"/>
          </a:p>
        </p:txBody>
      </p:sp>
    </p:spTree>
    <p:extLst>
      <p:ext uri="{BB962C8B-B14F-4D97-AF65-F5344CB8AC3E}">
        <p14:creationId xmlns:p14="http://schemas.microsoft.com/office/powerpoint/2010/main" val="41201501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S_NET" val="4.0.30319.34209"/>
  <p:tag name="AS_OS" val="Microsoft Windows NT 6.2.9200.0"/>
  <p:tag name="AS_RELEASE_DATE" val="2017.04.19"/>
  <p:tag name="AS_TITLE" val="Aspose.Slides for .NET 2.0"/>
  <p:tag name="AS_VERSION" val="17.4"/>
</p:tagLst>
</file>

<file path=ppt/theme/theme1.xml><?xml version="1.0" encoding="utf-8"?>
<a:theme xmlns:a="http://schemas.openxmlformats.org/drawingml/2006/main" name="Office Theme">
  <a:themeElements>
    <a:clrScheme name="תעשיה אווירית">
      <a:dk1>
        <a:srgbClr val="0C4876"/>
      </a:dk1>
      <a:lt1>
        <a:srgbClr val="FFFFFF"/>
      </a:lt1>
      <a:dk2>
        <a:srgbClr val="646464"/>
      </a:dk2>
      <a:lt2>
        <a:srgbClr val="D0D0D2"/>
      </a:lt2>
      <a:accent1>
        <a:srgbClr val="316079"/>
      </a:accent1>
      <a:accent2>
        <a:srgbClr val="5696BA"/>
      </a:accent2>
      <a:accent3>
        <a:srgbClr val="9AC1D6"/>
      </a:accent3>
      <a:accent4>
        <a:srgbClr val="CCDDE7"/>
      </a:accent4>
      <a:accent5>
        <a:srgbClr val="D0D0D0"/>
      </a:accent5>
      <a:accent6>
        <a:srgbClr val="A4A4A4"/>
      </a:accent6>
      <a:hlink>
        <a:srgbClr val="646464"/>
      </a:hlink>
      <a:folHlink>
        <a:srgbClr val="0C4876"/>
      </a:folHlink>
    </a:clrScheme>
    <a:fontScheme name="Office קלאסי 2">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1" anchor="ctr"/>
      <a:lstStyle>
        <a:defPPr algn="ctr" rtl="1">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1">
        <a:spAutoFit/>
      </a:bodyPr>
      <a:lstStyle>
        <a:defPPr algn="r" rtl="1">
          <a:defRPr dirty="0"/>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4FB4A8B-284D-4EF9-A573-A942689C24C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308</Words>
  <PresentationFormat>‫הצגה על המסך (16:9)</PresentationFormat>
  <Paragraphs>45</Paragraphs>
  <Slides>29</Slides>
  <Notes>0</Notes>
  <HiddenSlides>0</HiddenSlides>
  <MMClips>0</MMClips>
  <ScaleCrop>false</ScaleCrop>
  <HeadingPairs>
    <vt:vector size="4" baseType="variant">
      <vt:variant>
        <vt:lpstr>ערכת נושא</vt:lpstr>
      </vt:variant>
      <vt:variant>
        <vt:i4>1</vt:i4>
      </vt:variant>
      <vt:variant>
        <vt:lpstr>כותרות שקופיות</vt:lpstr>
      </vt:variant>
      <vt:variant>
        <vt:i4>29</vt:i4>
      </vt:variant>
    </vt:vector>
  </HeadingPairs>
  <TitlesOfParts>
    <vt:vector size="30" baseType="lpstr">
      <vt:lpstr>Office Theme</vt:lpstr>
      <vt:lpstr>MODEL Based Threat &amp; Risk Assessment</vt:lpstr>
      <vt:lpstr>TRADES</vt:lpstr>
      <vt:lpstr>ECORE Metamodel</vt:lpstr>
      <vt:lpstr>SIRIUS design</vt:lpstr>
      <vt:lpstr>Demonstration</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s</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dcterms:created xsi:type="dcterms:W3CDTF">2020-02-17T13:12:14Z</dcterms:created>
  <dcterms:modified xsi:type="dcterms:W3CDTF">2020-06-18T07:29:06Z</dcterms:modified>
</cp:coreProperties>
</file>